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5"/>
  </p:notesMasterIdLst>
  <p:handoutMasterIdLst>
    <p:handoutMasterId r:id="rId36"/>
  </p:handoutMasterIdLst>
  <p:sldIdLst>
    <p:sldId id="256" r:id="rId9"/>
    <p:sldId id="373" r:id="rId10"/>
    <p:sldId id="353"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392" r:id="rId33"/>
    <p:sldId id="4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2"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 clrIdx="9">
    <p:extLst>
      <p:ext uri="{19B8F6BF-5375-455C-9EA6-DF929625EA0E}">
        <p15:presenceInfo xmlns:p15="http://schemas.microsoft.com/office/powerpoint/2012/main" userId="S::katherine.cash_smc.global#ext#@stefanusalliansen.onmicrosoft.com::c8443033-ba39-4d66-bc55-3451e72e1980" providerId="AD"/>
      </p:ext>
    </p:extLst>
  </p:cmAuthor>
  <p:cmAuthor id="4" name="Viktoria Myrén" initials="VM [4]" lastIdx="1" clrIdx="3"/>
  <p:cmAuthor id="11" name="Katherine Cash" initials="KC [2]" lastIdx="33" clrIdx="10">
    <p:extLst>
      <p:ext uri="{19B8F6BF-5375-455C-9EA6-DF929625EA0E}">
        <p15:presenceInfo xmlns:p15="http://schemas.microsoft.com/office/powerpoint/2012/main" userId="S::Katherine.Cash@smc.global::f7797b46-2b2d-4b8f-b225-8c373fe2af75"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354"/>
    <p:restoredTop sz="65805" autoAdjust="0"/>
  </p:normalViewPr>
  <p:slideViewPr>
    <p:cSldViewPr snapToGrid="0">
      <p:cViewPr varScale="1">
        <p:scale>
          <a:sx n="107" d="100"/>
          <a:sy n="107" d="100"/>
        </p:scale>
        <p:origin x="2508" y="96"/>
      </p:cViewPr>
      <p:guideLst>
        <p:guide orient="horz" pos="2160"/>
        <p:guide pos="3863"/>
      </p:guideLst>
    </p:cSldViewPr>
  </p:slideViewPr>
  <p:notesTextViewPr>
    <p:cViewPr>
      <p:scale>
        <a:sx n="1" d="1"/>
        <a:sy n="1" d="1"/>
      </p:scale>
      <p:origin x="0" y="0"/>
    </p:cViewPr>
  </p:notesTextViewPr>
  <p:notesViewPr>
    <p:cSldViewPr snapToGrid="0">
      <p:cViewPr>
        <p:scale>
          <a:sx n="125" d="100"/>
          <a:sy n="125" d="100"/>
        </p:scale>
        <p:origin x="493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Stenseke" userId="f3ede73c-004a-45dc-9add-b6825bce8663" providerId="ADAL" clId="{894B875D-5A4D-47ED-BC05-7B2E6258CF2A}"/>
    <pc:docChg chg="modSld">
      <pc:chgData name="Erik Stenseke" userId="f3ede73c-004a-45dc-9add-b6825bce8663" providerId="ADAL" clId="{894B875D-5A4D-47ED-BC05-7B2E6258CF2A}" dt="2022-05-17T09:14:49.664" v="2" actId="20577"/>
      <pc:docMkLst>
        <pc:docMk/>
      </pc:docMkLst>
      <pc:sldChg chg="modNotes">
        <pc:chgData name="Erik Stenseke" userId="f3ede73c-004a-45dc-9add-b6825bce8663" providerId="ADAL" clId="{894B875D-5A4D-47ED-BC05-7B2E6258CF2A}" dt="2022-05-17T09:14:49.664" v="2" actId="20577"/>
        <pc:sldMkLst>
          <pc:docMk/>
          <pc:sldMk cId="1042777761" sldId="395"/>
        </pc:sldMkLst>
      </pc:sldChg>
      <pc:sldChg chg="modNotes">
        <pc:chgData name="Erik Stenseke" userId="f3ede73c-004a-45dc-9add-b6825bce8663" providerId="ADAL" clId="{894B875D-5A4D-47ED-BC05-7B2E6258CF2A}" dt="2022-05-17T09:14:44.317" v="1" actId="20577"/>
        <pc:sldMkLst>
          <pc:docMk/>
          <pc:sldMk cId="2164391965" sldId="397"/>
        </pc:sldMkLst>
      </pc:sldChg>
      <pc:sldChg chg="modNotes">
        <pc:chgData name="Erik Stenseke" userId="f3ede73c-004a-45dc-9add-b6825bce8663" providerId="ADAL" clId="{894B875D-5A4D-47ED-BC05-7B2E6258CF2A}" dt="2022-05-17T09:14:38.714" v="0" actId="20577"/>
        <pc:sldMkLst>
          <pc:docMk/>
          <pc:sldMk cId="824896620" sldId="401"/>
        </pc:sldMkLst>
      </pc:sldChg>
    </pc:docChg>
  </pc:docChgLst>
  <pc:docChgLst>
    <pc:chgData name="Tabitha Schrøder-Knudsen" userId="9eeb46a2-10f2-4008-81d7-31015b94d0a1" providerId="ADAL" clId="{E2CA3E68-046F-4F9D-8557-088C0206B5A4}"/>
    <pc:docChg chg="modSld">
      <pc:chgData name="Tabitha Schrøder-Knudsen" userId="9eeb46a2-10f2-4008-81d7-31015b94d0a1" providerId="ADAL" clId="{E2CA3E68-046F-4F9D-8557-088C0206B5A4}" dt="2022-03-09T14:27:35.521" v="42" actId="20577"/>
      <pc:docMkLst>
        <pc:docMk/>
      </pc:docMkLst>
      <pc:sldChg chg="modNotesTx">
        <pc:chgData name="Tabitha Schrøder-Knudsen" userId="9eeb46a2-10f2-4008-81d7-31015b94d0a1" providerId="ADAL" clId="{E2CA3E68-046F-4F9D-8557-088C0206B5A4}" dt="2022-03-09T14:27:35.521" v="42" actId="20577"/>
        <pc:sldMkLst>
          <pc:docMk/>
          <pc:sldMk cId="2307684992" sldId="392"/>
        </pc:sldMkLst>
      </pc:sldChg>
      <pc:sldChg chg="modNotesTx">
        <pc:chgData name="Tabitha Schrøder-Knudsen" userId="9eeb46a2-10f2-4008-81d7-31015b94d0a1" providerId="ADAL" clId="{E2CA3E68-046F-4F9D-8557-088C0206B5A4}" dt="2022-03-09T14:26:41.800" v="1" actId="12"/>
        <pc:sldMkLst>
          <pc:docMk/>
          <pc:sldMk cId="1998729381" sldId="399"/>
        </pc:sldMkLst>
      </pc:sldChg>
      <pc:sldChg chg="modNotesTx">
        <pc:chgData name="Tabitha Schrøder-Knudsen" userId="9eeb46a2-10f2-4008-81d7-31015b94d0a1" providerId="ADAL" clId="{E2CA3E68-046F-4F9D-8557-088C0206B5A4}" dt="2022-03-09T14:26:50.947" v="3" actId="12"/>
        <pc:sldMkLst>
          <pc:docMk/>
          <pc:sldMk cId="63209569" sldId="405"/>
        </pc:sldMkLst>
      </pc:sldChg>
      <pc:sldChg chg="modNotesTx">
        <pc:chgData name="Tabitha Schrøder-Knudsen" userId="9eeb46a2-10f2-4008-81d7-31015b94d0a1" providerId="ADAL" clId="{E2CA3E68-046F-4F9D-8557-088C0206B5A4}" dt="2022-03-09T14:26:56.345" v="5" actId="12"/>
        <pc:sldMkLst>
          <pc:docMk/>
          <pc:sldMk cId="1281380897" sldId="406"/>
        </pc:sldMkLst>
      </pc:sldChg>
      <pc:sldChg chg="modNotesTx">
        <pc:chgData name="Tabitha Schrøder-Knudsen" userId="9eeb46a2-10f2-4008-81d7-31015b94d0a1" providerId="ADAL" clId="{E2CA3E68-046F-4F9D-8557-088C0206B5A4}" dt="2022-03-09T14:27:07.264" v="7" actId="12"/>
        <pc:sldMkLst>
          <pc:docMk/>
          <pc:sldMk cId="3620090060" sldId="413"/>
        </pc:sldMkLst>
      </pc:sldChg>
    </pc:docChg>
  </pc:docChgLst>
  <pc:docChgLst>
    <pc:chgData name="Katherine Cash" userId="f7797b46-2b2d-4b8f-b225-8c373fe2af75" providerId="ADAL" clId="{31149C4A-063F-46F5-A296-D81900901EA8}"/>
    <pc:docChg chg="custSel delMainMaster modMainMaster">
      <pc:chgData name="Katherine Cash" userId="f7797b46-2b2d-4b8f-b225-8c373fe2af75" providerId="ADAL" clId="{31149C4A-063F-46F5-A296-D81900901EA8}" dt="2022-01-21T15:37:37.295" v="133"/>
      <pc:docMkLst>
        <pc:docMk/>
      </pc:docMkLst>
      <pc:sldMasterChg chg="del delSldLayout">
        <pc:chgData name="Katherine Cash" userId="f7797b46-2b2d-4b8f-b225-8c373fe2af75" providerId="ADAL" clId="{31149C4A-063F-46F5-A296-D81900901EA8}" dt="2022-01-21T15:35:09.324" v="55" actId="2696"/>
        <pc:sldMasterMkLst>
          <pc:docMk/>
          <pc:sldMasterMk cId="4253177345" sldId="2147483674"/>
        </pc:sldMasterMkLst>
        <pc:sldLayoutChg chg="del">
          <pc:chgData name="Katherine Cash" userId="f7797b46-2b2d-4b8f-b225-8c373fe2af75" providerId="ADAL" clId="{31149C4A-063F-46F5-A296-D81900901EA8}" dt="2022-01-21T15:35:09.283" v="43" actId="2696"/>
          <pc:sldLayoutMkLst>
            <pc:docMk/>
            <pc:sldMasterMk cId="4253177345" sldId="2147483674"/>
            <pc:sldLayoutMk cId="2684363287" sldId="2147483675"/>
          </pc:sldLayoutMkLst>
        </pc:sldLayoutChg>
        <pc:sldLayoutChg chg="del">
          <pc:chgData name="Katherine Cash" userId="f7797b46-2b2d-4b8f-b225-8c373fe2af75" providerId="ADAL" clId="{31149C4A-063F-46F5-A296-D81900901EA8}" dt="2022-01-21T15:35:09.283" v="44" actId="2696"/>
          <pc:sldLayoutMkLst>
            <pc:docMk/>
            <pc:sldMasterMk cId="4253177345" sldId="2147483674"/>
            <pc:sldLayoutMk cId="3455035095" sldId="2147483685"/>
          </pc:sldLayoutMkLst>
        </pc:sldLayoutChg>
        <pc:sldLayoutChg chg="del">
          <pc:chgData name="Katherine Cash" userId="f7797b46-2b2d-4b8f-b225-8c373fe2af75" providerId="ADAL" clId="{31149C4A-063F-46F5-A296-D81900901EA8}" dt="2022-01-21T15:35:09.299" v="45" actId="2696"/>
          <pc:sldLayoutMkLst>
            <pc:docMk/>
            <pc:sldMasterMk cId="4253177345" sldId="2147483674"/>
            <pc:sldLayoutMk cId="3000587838" sldId="2147483687"/>
          </pc:sldLayoutMkLst>
        </pc:sldLayoutChg>
        <pc:sldLayoutChg chg="del">
          <pc:chgData name="Katherine Cash" userId="f7797b46-2b2d-4b8f-b225-8c373fe2af75" providerId="ADAL" clId="{31149C4A-063F-46F5-A296-D81900901EA8}" dt="2022-01-21T15:35:09.299" v="46" actId="2696"/>
          <pc:sldLayoutMkLst>
            <pc:docMk/>
            <pc:sldMasterMk cId="4253177345" sldId="2147483674"/>
            <pc:sldLayoutMk cId="1951720671" sldId="2147483688"/>
          </pc:sldLayoutMkLst>
        </pc:sldLayoutChg>
        <pc:sldLayoutChg chg="del">
          <pc:chgData name="Katherine Cash" userId="f7797b46-2b2d-4b8f-b225-8c373fe2af75" providerId="ADAL" clId="{31149C4A-063F-46F5-A296-D81900901EA8}" dt="2022-01-21T15:35:09.299" v="47" actId="2696"/>
          <pc:sldLayoutMkLst>
            <pc:docMk/>
            <pc:sldMasterMk cId="4253177345" sldId="2147483674"/>
            <pc:sldLayoutMk cId="656029935" sldId="2147483689"/>
          </pc:sldLayoutMkLst>
        </pc:sldLayoutChg>
        <pc:sldLayoutChg chg="del">
          <pc:chgData name="Katherine Cash" userId="f7797b46-2b2d-4b8f-b225-8c373fe2af75" providerId="ADAL" clId="{31149C4A-063F-46F5-A296-D81900901EA8}" dt="2022-01-21T15:35:09.299" v="48" actId="2696"/>
          <pc:sldLayoutMkLst>
            <pc:docMk/>
            <pc:sldMasterMk cId="4253177345" sldId="2147483674"/>
            <pc:sldLayoutMk cId="2017620648" sldId="2147483690"/>
          </pc:sldLayoutMkLst>
        </pc:sldLayoutChg>
        <pc:sldLayoutChg chg="del">
          <pc:chgData name="Katherine Cash" userId="f7797b46-2b2d-4b8f-b225-8c373fe2af75" providerId="ADAL" clId="{31149C4A-063F-46F5-A296-D81900901EA8}" dt="2022-01-21T15:35:09.299" v="49" actId="2696"/>
          <pc:sldLayoutMkLst>
            <pc:docMk/>
            <pc:sldMasterMk cId="4253177345" sldId="2147483674"/>
            <pc:sldLayoutMk cId="3408333227" sldId="2147483771"/>
          </pc:sldLayoutMkLst>
        </pc:sldLayoutChg>
        <pc:sldLayoutChg chg="del">
          <pc:chgData name="Katherine Cash" userId="f7797b46-2b2d-4b8f-b225-8c373fe2af75" providerId="ADAL" clId="{31149C4A-063F-46F5-A296-D81900901EA8}" dt="2022-01-21T15:35:09.314" v="50" actId="2696"/>
          <pc:sldLayoutMkLst>
            <pc:docMk/>
            <pc:sldMasterMk cId="4253177345" sldId="2147483674"/>
            <pc:sldLayoutMk cId="4176035823" sldId="2147483774"/>
          </pc:sldLayoutMkLst>
        </pc:sldLayoutChg>
        <pc:sldLayoutChg chg="del">
          <pc:chgData name="Katherine Cash" userId="f7797b46-2b2d-4b8f-b225-8c373fe2af75" providerId="ADAL" clId="{31149C4A-063F-46F5-A296-D81900901EA8}" dt="2022-01-21T15:35:09.314" v="51" actId="2696"/>
          <pc:sldLayoutMkLst>
            <pc:docMk/>
            <pc:sldMasterMk cId="4253177345" sldId="2147483674"/>
            <pc:sldLayoutMk cId="2179401034" sldId="2147483781"/>
          </pc:sldLayoutMkLst>
        </pc:sldLayoutChg>
        <pc:sldLayoutChg chg="del">
          <pc:chgData name="Katherine Cash" userId="f7797b46-2b2d-4b8f-b225-8c373fe2af75" providerId="ADAL" clId="{31149C4A-063F-46F5-A296-D81900901EA8}" dt="2022-01-21T15:35:09.324" v="52" actId="2696"/>
          <pc:sldLayoutMkLst>
            <pc:docMk/>
            <pc:sldMasterMk cId="4253177345" sldId="2147483674"/>
            <pc:sldLayoutMk cId="3389594814" sldId="2147483786"/>
          </pc:sldLayoutMkLst>
        </pc:sldLayoutChg>
        <pc:sldLayoutChg chg="del">
          <pc:chgData name="Katherine Cash" userId="f7797b46-2b2d-4b8f-b225-8c373fe2af75" providerId="ADAL" clId="{31149C4A-063F-46F5-A296-D81900901EA8}" dt="2022-01-21T15:35:09.324" v="53" actId="2696"/>
          <pc:sldLayoutMkLst>
            <pc:docMk/>
            <pc:sldMasterMk cId="4253177345" sldId="2147483674"/>
            <pc:sldLayoutMk cId="2227865020" sldId="2147483790"/>
          </pc:sldLayoutMkLst>
        </pc:sldLayoutChg>
        <pc:sldLayoutChg chg="del">
          <pc:chgData name="Katherine Cash" userId="f7797b46-2b2d-4b8f-b225-8c373fe2af75" providerId="ADAL" clId="{31149C4A-063F-46F5-A296-D81900901EA8}" dt="2022-01-21T15:35:09.324" v="54" actId="2696"/>
          <pc:sldLayoutMkLst>
            <pc:docMk/>
            <pc:sldMasterMk cId="4253177345" sldId="2147483674"/>
            <pc:sldLayoutMk cId="578401760" sldId="2147483797"/>
          </pc:sldLayoutMkLst>
        </pc:sldLayoutChg>
      </pc:sldMasterChg>
      <pc:sldMasterChg chg="delSp mod delSldLayout modSldLayout">
        <pc:chgData name="Katherine Cash" userId="f7797b46-2b2d-4b8f-b225-8c373fe2af75" providerId="ADAL" clId="{31149C4A-063F-46F5-A296-D81900901EA8}" dt="2022-01-21T15:37:37.295" v="133"/>
        <pc:sldMasterMkLst>
          <pc:docMk/>
          <pc:sldMasterMk cId="1024940853" sldId="2147483696"/>
        </pc:sldMasterMkLst>
        <pc:spChg chg="del">
          <ac:chgData name="Katherine Cash" userId="f7797b46-2b2d-4b8f-b225-8c373fe2af75" providerId="ADAL" clId="{31149C4A-063F-46F5-A296-D81900901EA8}" dt="2022-01-21T15:34:07.340" v="1" actId="478"/>
          <ac:spMkLst>
            <pc:docMk/>
            <pc:sldMasterMk cId="1024940853" sldId="2147483696"/>
            <ac:spMk id="4" creationId="{23089A8A-AA66-1C47-A556-3A6615EE79F3}"/>
          </ac:spMkLst>
        </pc:spChg>
        <pc:spChg chg="del">
          <ac:chgData name="Katherine Cash" userId="f7797b46-2b2d-4b8f-b225-8c373fe2af75" providerId="ADAL" clId="{31149C4A-063F-46F5-A296-D81900901EA8}" dt="2022-01-21T15:34:08.559" v="2" actId="478"/>
          <ac:spMkLst>
            <pc:docMk/>
            <pc:sldMasterMk cId="1024940853" sldId="2147483696"/>
            <ac:spMk id="6" creationId="{FCCDCBE5-A8F1-8145-AB6B-B2171714812F}"/>
          </ac:spMkLst>
        </pc:spChg>
        <pc:sldLayoutChg chg="del">
          <pc:chgData name="Katherine Cash" userId="f7797b46-2b2d-4b8f-b225-8c373fe2af75" providerId="ADAL" clId="{31149C4A-063F-46F5-A296-D81900901EA8}" dt="2022-01-21T15:34:11.299" v="3" actId="2696"/>
          <pc:sldLayoutMkLst>
            <pc:docMk/>
            <pc:sldMasterMk cId="1024940853" sldId="2147483696"/>
            <pc:sldLayoutMk cId="2541599187" sldId="2147483662"/>
          </pc:sldLayoutMkLst>
        </pc:sldLayoutChg>
        <pc:sldLayoutChg chg="del">
          <pc:chgData name="Katherine Cash" userId="f7797b46-2b2d-4b8f-b225-8c373fe2af75" providerId="ADAL" clId="{31149C4A-063F-46F5-A296-D81900901EA8}" dt="2022-01-21T15:34:11.731" v="4" actId="2696"/>
          <pc:sldLayoutMkLst>
            <pc:docMk/>
            <pc:sldMasterMk cId="1024940853" sldId="2147483696"/>
            <pc:sldLayoutMk cId="3208239582" sldId="2147483672"/>
          </pc:sldLayoutMkLst>
        </pc:sldLayoutChg>
        <pc:sldLayoutChg chg="delSp mod">
          <pc:chgData name="Katherine Cash" userId="f7797b46-2b2d-4b8f-b225-8c373fe2af75" providerId="ADAL" clId="{31149C4A-063F-46F5-A296-D81900901EA8}" dt="2022-01-21T15:34:36.886" v="18" actId="478"/>
          <pc:sldLayoutMkLst>
            <pc:docMk/>
            <pc:sldMasterMk cId="1024940853" sldId="2147483696"/>
            <pc:sldLayoutMk cId="1561743289" sldId="2147483703"/>
          </pc:sldLayoutMkLst>
          <pc:spChg chg="del">
            <ac:chgData name="Katherine Cash" userId="f7797b46-2b2d-4b8f-b225-8c373fe2af75" providerId="ADAL" clId="{31149C4A-063F-46F5-A296-D81900901EA8}" dt="2022-01-21T15:34:32.595" v="16" actId="478"/>
            <ac:spMkLst>
              <pc:docMk/>
              <pc:sldMasterMk cId="1024940853" sldId="2147483696"/>
              <pc:sldLayoutMk cId="1561743289" sldId="2147483703"/>
              <ac:spMk id="2" creationId="{0E9E3381-61D2-904D-A26A-FCB3DF2B3364}"/>
            </ac:spMkLst>
          </pc:spChg>
          <pc:spChg chg="del">
            <ac:chgData name="Katherine Cash" userId="f7797b46-2b2d-4b8f-b225-8c373fe2af75" providerId="ADAL" clId="{31149C4A-063F-46F5-A296-D81900901EA8}" dt="2022-01-21T15:34:34.931" v="17" actId="478"/>
            <ac:spMkLst>
              <pc:docMk/>
              <pc:sldMasterMk cId="1024940853" sldId="2147483696"/>
              <pc:sldLayoutMk cId="1561743289" sldId="2147483703"/>
              <ac:spMk id="3" creationId="{B4E51D03-F448-C747-AD13-D418AE9DCE9E}"/>
            </ac:spMkLst>
          </pc:spChg>
          <pc:spChg chg="del">
            <ac:chgData name="Katherine Cash" userId="f7797b46-2b2d-4b8f-b225-8c373fe2af75" providerId="ADAL" clId="{31149C4A-063F-46F5-A296-D81900901EA8}" dt="2022-01-21T15:34:36.886" v="18" actId="478"/>
            <ac:spMkLst>
              <pc:docMk/>
              <pc:sldMasterMk cId="1024940853" sldId="2147483696"/>
              <pc:sldLayoutMk cId="1561743289" sldId="2147483703"/>
              <ac:spMk id="4" creationId="{9B4B9951-42D7-6847-BED7-5FDD87BCA4FA}"/>
            </ac:spMkLst>
          </pc:spChg>
        </pc:sldLayoutChg>
        <pc:sldLayoutChg chg="del">
          <pc:chgData name="Katherine Cash" userId="f7797b46-2b2d-4b8f-b225-8c373fe2af75" providerId="ADAL" clId="{31149C4A-063F-46F5-A296-D81900901EA8}" dt="2022-01-21T15:34:03.626" v="0" actId="2696"/>
          <pc:sldLayoutMkLst>
            <pc:docMk/>
            <pc:sldMasterMk cId="1024940853" sldId="2147483696"/>
            <pc:sldLayoutMk cId="3289627872" sldId="2147483704"/>
          </pc:sldLayoutMkLst>
        </pc:sldLayoutChg>
        <pc:sldLayoutChg chg="del">
          <pc:chgData name="Katherine Cash" userId="f7797b46-2b2d-4b8f-b225-8c373fe2af75" providerId="ADAL" clId="{31149C4A-063F-46F5-A296-D81900901EA8}" dt="2022-01-21T15:34:12.115" v="5" actId="2696"/>
          <pc:sldLayoutMkLst>
            <pc:docMk/>
            <pc:sldMasterMk cId="1024940853" sldId="2147483696"/>
            <pc:sldLayoutMk cId="1234837310" sldId="2147483710"/>
          </pc:sldLayoutMkLst>
        </pc:sldLayoutChg>
        <pc:sldLayoutChg chg="del">
          <pc:chgData name="Katherine Cash" userId="f7797b46-2b2d-4b8f-b225-8c373fe2af75" providerId="ADAL" clId="{31149C4A-063F-46F5-A296-D81900901EA8}" dt="2022-01-21T15:34:12.501" v="6" actId="2696"/>
          <pc:sldLayoutMkLst>
            <pc:docMk/>
            <pc:sldMasterMk cId="1024940853" sldId="2147483696"/>
            <pc:sldLayoutMk cId="929267081" sldId="2147483759"/>
          </pc:sldLayoutMkLst>
        </pc:sldLayoutChg>
        <pc:sldLayoutChg chg="del">
          <pc:chgData name="Katherine Cash" userId="f7797b46-2b2d-4b8f-b225-8c373fe2af75" providerId="ADAL" clId="{31149C4A-063F-46F5-A296-D81900901EA8}" dt="2022-01-21T15:34:12.900" v="7" actId="2696"/>
          <pc:sldLayoutMkLst>
            <pc:docMk/>
            <pc:sldMasterMk cId="1024940853" sldId="2147483696"/>
            <pc:sldLayoutMk cId="533298448" sldId="2147483762"/>
          </pc:sldLayoutMkLst>
        </pc:sldLayoutChg>
        <pc:sldLayoutChg chg="del">
          <pc:chgData name="Katherine Cash" userId="f7797b46-2b2d-4b8f-b225-8c373fe2af75" providerId="ADAL" clId="{31149C4A-063F-46F5-A296-D81900901EA8}" dt="2022-01-21T15:34:13.207" v="8" actId="2696"/>
          <pc:sldLayoutMkLst>
            <pc:docMk/>
            <pc:sldMasterMk cId="1024940853" sldId="2147483696"/>
            <pc:sldLayoutMk cId="1149196064" sldId="2147483769"/>
          </pc:sldLayoutMkLst>
        </pc:sldLayoutChg>
        <pc:sldLayoutChg chg="del">
          <pc:chgData name="Katherine Cash" userId="f7797b46-2b2d-4b8f-b225-8c373fe2af75" providerId="ADAL" clId="{31149C4A-063F-46F5-A296-D81900901EA8}" dt="2022-01-21T15:34:13.522" v="9" actId="2696"/>
          <pc:sldLayoutMkLst>
            <pc:docMk/>
            <pc:sldMasterMk cId="1024940853" sldId="2147483696"/>
            <pc:sldLayoutMk cId="2142676905" sldId="2147483773"/>
          </pc:sldLayoutMkLst>
        </pc:sldLayoutChg>
        <pc:sldLayoutChg chg="del">
          <pc:chgData name="Katherine Cash" userId="f7797b46-2b2d-4b8f-b225-8c373fe2af75" providerId="ADAL" clId="{31149C4A-063F-46F5-A296-D81900901EA8}" dt="2022-01-21T15:34:13.839" v="10" actId="2696"/>
          <pc:sldLayoutMkLst>
            <pc:docMk/>
            <pc:sldMasterMk cId="1024940853" sldId="2147483696"/>
            <pc:sldLayoutMk cId="1441518708" sldId="2147483775"/>
          </pc:sldLayoutMkLst>
        </pc:sldLayoutChg>
        <pc:sldLayoutChg chg="del">
          <pc:chgData name="Katherine Cash" userId="f7797b46-2b2d-4b8f-b225-8c373fe2af75" providerId="ADAL" clId="{31149C4A-063F-46F5-A296-D81900901EA8}" dt="2022-01-21T15:34:14.177" v="11" actId="2696"/>
          <pc:sldLayoutMkLst>
            <pc:docMk/>
            <pc:sldMasterMk cId="1024940853" sldId="2147483696"/>
            <pc:sldLayoutMk cId="674142026" sldId="2147483779"/>
          </pc:sldLayoutMkLst>
        </pc:sldLayoutChg>
        <pc:sldLayoutChg chg="del">
          <pc:chgData name="Katherine Cash" userId="f7797b46-2b2d-4b8f-b225-8c373fe2af75" providerId="ADAL" clId="{31149C4A-063F-46F5-A296-D81900901EA8}" dt="2022-01-21T15:34:14.499" v="12" actId="2696"/>
          <pc:sldLayoutMkLst>
            <pc:docMk/>
            <pc:sldMasterMk cId="1024940853" sldId="2147483696"/>
            <pc:sldLayoutMk cId="3373813415" sldId="2147483784"/>
          </pc:sldLayoutMkLst>
        </pc:sldLayoutChg>
        <pc:sldLayoutChg chg="del">
          <pc:chgData name="Katherine Cash" userId="f7797b46-2b2d-4b8f-b225-8c373fe2af75" providerId="ADAL" clId="{31149C4A-063F-46F5-A296-D81900901EA8}" dt="2022-01-21T15:34:18.731" v="15" actId="2696"/>
          <pc:sldLayoutMkLst>
            <pc:docMk/>
            <pc:sldMasterMk cId="1024940853" sldId="2147483696"/>
            <pc:sldLayoutMk cId="2010301231" sldId="2147483789"/>
          </pc:sldLayoutMkLst>
        </pc:sldLayoutChg>
        <pc:sldLayoutChg chg="del">
          <pc:chgData name="Katherine Cash" userId="f7797b46-2b2d-4b8f-b225-8c373fe2af75" providerId="ADAL" clId="{31149C4A-063F-46F5-A296-D81900901EA8}" dt="2022-01-21T15:34:17.745" v="13" actId="2696"/>
          <pc:sldLayoutMkLst>
            <pc:docMk/>
            <pc:sldMasterMk cId="1024940853" sldId="2147483696"/>
            <pc:sldLayoutMk cId="1069638168" sldId="2147483794"/>
          </pc:sldLayoutMkLst>
        </pc:sldLayoutChg>
        <pc:sldLayoutChg chg="del">
          <pc:chgData name="Katherine Cash" userId="f7797b46-2b2d-4b8f-b225-8c373fe2af75" providerId="ADAL" clId="{31149C4A-063F-46F5-A296-D81900901EA8}" dt="2022-01-21T15:34:18.231" v="14" actId="2696"/>
          <pc:sldLayoutMkLst>
            <pc:docMk/>
            <pc:sldMasterMk cId="1024940853" sldId="2147483696"/>
            <pc:sldLayoutMk cId="2388941963" sldId="2147483795"/>
          </pc:sldLayoutMkLst>
        </pc:sldLayoutChg>
        <pc:sldLayoutChg chg="addSp modSp">
          <pc:chgData name="Katherine Cash" userId="f7797b46-2b2d-4b8f-b225-8c373fe2af75" providerId="ADAL" clId="{31149C4A-063F-46F5-A296-D81900901EA8}" dt="2022-01-21T15:37:37.295" v="133"/>
          <pc:sldLayoutMkLst>
            <pc:docMk/>
            <pc:sldMasterMk cId="1024940853" sldId="2147483696"/>
            <pc:sldLayoutMk cId="73249113" sldId="2147483825"/>
          </pc:sldLayoutMkLst>
          <pc:spChg chg="add mod">
            <ac:chgData name="Katherine Cash" userId="f7797b46-2b2d-4b8f-b225-8c373fe2af75" providerId="ADAL" clId="{31149C4A-063F-46F5-A296-D81900901EA8}" dt="2022-01-21T15:37:33.329" v="132"/>
            <ac:spMkLst>
              <pc:docMk/>
              <pc:sldMasterMk cId="1024940853" sldId="2147483696"/>
              <pc:sldLayoutMk cId="73249113" sldId="2147483825"/>
              <ac:spMk id="2" creationId="{B71DD5D4-127D-4013-8A0F-D76EC9769B7C}"/>
            </ac:spMkLst>
          </pc:spChg>
          <pc:spChg chg="add mod">
            <ac:chgData name="Katherine Cash" userId="f7797b46-2b2d-4b8f-b225-8c373fe2af75" providerId="ADAL" clId="{31149C4A-063F-46F5-A296-D81900901EA8}" dt="2022-01-21T15:37:37.295" v="133"/>
            <ac:spMkLst>
              <pc:docMk/>
              <pc:sldMasterMk cId="1024940853" sldId="2147483696"/>
              <pc:sldLayoutMk cId="73249113" sldId="2147483825"/>
              <ac:spMk id="3" creationId="{7393BFB0-4742-4539-9D39-BAA57F6B1C6C}"/>
            </ac:spMkLst>
          </pc:spChg>
        </pc:sldLayoutChg>
      </pc:sldMasterChg>
      <pc:sldMasterChg chg="delSp mod delSldLayout modSldLayout">
        <pc:chgData name="Katherine Cash" userId="f7797b46-2b2d-4b8f-b225-8c373fe2af75" providerId="ADAL" clId="{31149C4A-063F-46F5-A296-D81900901EA8}" dt="2022-01-21T15:35:59.323" v="82" actId="478"/>
        <pc:sldMasterMkLst>
          <pc:docMk/>
          <pc:sldMasterMk cId="2164584493" sldId="2147483711"/>
        </pc:sldMasterMkLst>
        <pc:spChg chg="del">
          <ac:chgData name="Katherine Cash" userId="f7797b46-2b2d-4b8f-b225-8c373fe2af75" providerId="ADAL" clId="{31149C4A-063F-46F5-A296-D81900901EA8}" dt="2022-01-21T15:35:57.240" v="80" actId="478"/>
          <ac:spMkLst>
            <pc:docMk/>
            <pc:sldMasterMk cId="2164584493" sldId="2147483711"/>
            <ac:spMk id="4" creationId="{00000000-0000-0000-0000-000000000000}"/>
          </ac:spMkLst>
        </pc:spChg>
        <pc:spChg chg="del">
          <ac:chgData name="Katherine Cash" userId="f7797b46-2b2d-4b8f-b225-8c373fe2af75" providerId="ADAL" clId="{31149C4A-063F-46F5-A296-D81900901EA8}" dt="2022-01-21T15:35:58.712" v="81" actId="478"/>
          <ac:spMkLst>
            <pc:docMk/>
            <pc:sldMasterMk cId="2164584493" sldId="2147483711"/>
            <ac:spMk id="5" creationId="{00000000-0000-0000-0000-000000000000}"/>
          </ac:spMkLst>
        </pc:spChg>
        <pc:spChg chg="del">
          <ac:chgData name="Katherine Cash" userId="f7797b46-2b2d-4b8f-b225-8c373fe2af75" providerId="ADAL" clId="{31149C4A-063F-46F5-A296-D81900901EA8}" dt="2022-01-21T15:35:59.323" v="82" actId="478"/>
          <ac:spMkLst>
            <pc:docMk/>
            <pc:sldMasterMk cId="2164584493" sldId="2147483711"/>
            <ac:spMk id="6" creationId="{00000000-0000-0000-0000-000000000000}"/>
          </ac:spMkLst>
        </pc:spChg>
        <pc:sldLayoutChg chg="addSp delSp modSp mod">
          <pc:chgData name="Katherine Cash" userId="f7797b46-2b2d-4b8f-b225-8c373fe2af75" providerId="ADAL" clId="{31149C4A-063F-46F5-A296-D81900901EA8}" dt="2022-01-21T15:35:36.428" v="70"/>
          <pc:sldLayoutMkLst>
            <pc:docMk/>
            <pc:sldMasterMk cId="2164584493" sldId="2147483711"/>
            <pc:sldLayoutMk cId="3548518969" sldId="2147483713"/>
          </pc:sldLayoutMkLst>
          <pc:spChg chg="del">
            <ac:chgData name="Katherine Cash" userId="f7797b46-2b2d-4b8f-b225-8c373fe2af75" providerId="ADAL" clId="{31149C4A-063F-46F5-A296-D81900901EA8}" dt="2022-01-21T15:35:35.880" v="69" actId="478"/>
            <ac:spMkLst>
              <pc:docMk/>
              <pc:sldMasterMk cId="2164584493" sldId="2147483711"/>
              <pc:sldLayoutMk cId="3548518969" sldId="2147483713"/>
              <ac:spMk id="2" creationId="{3108FE00-9B53-0E47-A3F3-97C270659A42}"/>
            </ac:spMkLst>
          </pc:spChg>
          <pc:spChg chg="del">
            <ac:chgData name="Katherine Cash" userId="f7797b46-2b2d-4b8f-b225-8c373fe2af75" providerId="ADAL" clId="{31149C4A-063F-46F5-A296-D81900901EA8}" dt="2022-01-21T15:35:26.298" v="66" actId="478"/>
            <ac:spMkLst>
              <pc:docMk/>
              <pc:sldMasterMk cId="2164584493" sldId="2147483711"/>
              <pc:sldLayoutMk cId="3548518969" sldId="2147483713"/>
              <ac:spMk id="3" creationId="{2E238E2F-8F81-134D-B18E-908D5A6F9AE1}"/>
            </ac:spMkLst>
          </pc:spChg>
          <pc:spChg chg="del">
            <ac:chgData name="Katherine Cash" userId="f7797b46-2b2d-4b8f-b225-8c373fe2af75" providerId="ADAL" clId="{31149C4A-063F-46F5-A296-D81900901EA8}" dt="2022-01-21T15:35:31.381" v="68" actId="478"/>
            <ac:spMkLst>
              <pc:docMk/>
              <pc:sldMasterMk cId="2164584493" sldId="2147483711"/>
              <pc:sldLayoutMk cId="3548518969" sldId="2147483713"/>
              <ac:spMk id="4" creationId="{8DB9D51C-E982-A649-ADFD-042AD32C1FC0}"/>
            </ac:spMkLst>
          </pc:spChg>
          <pc:spChg chg="del">
            <ac:chgData name="Katherine Cash" userId="f7797b46-2b2d-4b8f-b225-8c373fe2af75" providerId="ADAL" clId="{31149C4A-063F-46F5-A296-D81900901EA8}" dt="2022-01-21T15:35:29.535" v="67" actId="478"/>
            <ac:spMkLst>
              <pc:docMk/>
              <pc:sldMasterMk cId="2164584493" sldId="2147483711"/>
              <pc:sldLayoutMk cId="3548518969" sldId="2147483713"/>
              <ac:spMk id="5" creationId="{A8D1E8F8-7775-4140-9697-C89C1AD360B8}"/>
            </ac:spMkLst>
          </pc:spChg>
          <pc:spChg chg="add mod">
            <ac:chgData name="Katherine Cash" userId="f7797b46-2b2d-4b8f-b225-8c373fe2af75" providerId="ADAL" clId="{31149C4A-063F-46F5-A296-D81900901EA8}" dt="2022-01-21T15:35:36.428" v="70"/>
            <ac:spMkLst>
              <pc:docMk/>
              <pc:sldMasterMk cId="2164584493" sldId="2147483711"/>
              <pc:sldLayoutMk cId="3548518969" sldId="2147483713"/>
              <ac:spMk id="6" creationId="{41350D86-D745-4D0E-9ABF-9AF7C06D63D0}"/>
            </ac:spMkLst>
          </pc:spChg>
        </pc:sldLayoutChg>
        <pc:sldLayoutChg chg="addSp delSp modSp mod">
          <pc:chgData name="Katherine Cash" userId="f7797b46-2b2d-4b8f-b225-8c373fe2af75" providerId="ADAL" clId="{31149C4A-063F-46F5-A296-D81900901EA8}" dt="2022-01-21T15:35:49.699" v="76" actId="478"/>
          <pc:sldLayoutMkLst>
            <pc:docMk/>
            <pc:sldMasterMk cId="2164584493" sldId="2147483711"/>
            <pc:sldLayoutMk cId="3212687159" sldId="2147483714"/>
          </pc:sldLayoutMkLst>
          <pc:spChg chg="mod">
            <ac:chgData name="Katherine Cash" userId="f7797b46-2b2d-4b8f-b225-8c373fe2af75" providerId="ADAL" clId="{31149C4A-063F-46F5-A296-D81900901EA8}" dt="2022-01-21T15:35:44.321" v="73" actId="14100"/>
            <ac:spMkLst>
              <pc:docMk/>
              <pc:sldMasterMk cId="2164584493" sldId="2147483711"/>
              <pc:sldLayoutMk cId="3212687159" sldId="2147483714"/>
              <ac:spMk id="3" creationId="{00000000-0000-0000-0000-000000000000}"/>
            </ac:spMkLst>
          </pc:spChg>
          <pc:spChg chg="add mod">
            <ac:chgData name="Katherine Cash" userId="f7797b46-2b2d-4b8f-b225-8c373fe2af75" providerId="ADAL" clId="{31149C4A-063F-46F5-A296-D81900901EA8}" dt="2022-01-21T15:35:40.310" v="72"/>
            <ac:spMkLst>
              <pc:docMk/>
              <pc:sldMasterMk cId="2164584493" sldId="2147483711"/>
              <pc:sldLayoutMk cId="3212687159" sldId="2147483714"/>
              <ac:spMk id="7" creationId="{69DBE517-CF7A-40FA-9446-721D09266BD7}"/>
            </ac:spMkLst>
          </pc:spChg>
          <pc:spChg chg="del">
            <ac:chgData name="Katherine Cash" userId="f7797b46-2b2d-4b8f-b225-8c373fe2af75" providerId="ADAL" clId="{31149C4A-063F-46F5-A296-D81900901EA8}" dt="2022-01-21T15:35:46.876" v="74" actId="478"/>
            <ac:spMkLst>
              <pc:docMk/>
              <pc:sldMasterMk cId="2164584493" sldId="2147483711"/>
              <pc:sldLayoutMk cId="3212687159" sldId="2147483714"/>
              <ac:spMk id="8" creationId="{DB41A771-C7C1-7743-9D71-C7241385F9A6}"/>
            </ac:spMkLst>
          </pc:spChg>
          <pc:spChg chg="del">
            <ac:chgData name="Katherine Cash" userId="f7797b46-2b2d-4b8f-b225-8c373fe2af75" providerId="ADAL" clId="{31149C4A-063F-46F5-A296-D81900901EA8}" dt="2022-01-21T15:35:48.664" v="75" actId="478"/>
            <ac:spMkLst>
              <pc:docMk/>
              <pc:sldMasterMk cId="2164584493" sldId="2147483711"/>
              <pc:sldLayoutMk cId="3212687159" sldId="2147483714"/>
              <ac:spMk id="9" creationId="{F16908F3-EF9A-2B4F-9100-9D1A80A3F0B6}"/>
            </ac:spMkLst>
          </pc:spChg>
          <pc:spChg chg="del">
            <ac:chgData name="Katherine Cash" userId="f7797b46-2b2d-4b8f-b225-8c373fe2af75" providerId="ADAL" clId="{31149C4A-063F-46F5-A296-D81900901EA8}" dt="2022-01-21T15:35:49.699" v="76" actId="478"/>
            <ac:spMkLst>
              <pc:docMk/>
              <pc:sldMasterMk cId="2164584493" sldId="2147483711"/>
              <pc:sldLayoutMk cId="3212687159" sldId="2147483714"/>
              <ac:spMk id="10" creationId="{1C8B53DD-5B0F-E842-89EC-3750134820A8}"/>
            </ac:spMkLst>
          </pc:spChg>
          <pc:spChg chg="del">
            <ac:chgData name="Katherine Cash" userId="f7797b46-2b2d-4b8f-b225-8c373fe2af75" providerId="ADAL" clId="{31149C4A-063F-46F5-A296-D81900901EA8}" dt="2022-01-21T15:35:39.893" v="71" actId="478"/>
            <ac:spMkLst>
              <pc:docMk/>
              <pc:sldMasterMk cId="2164584493" sldId="2147483711"/>
              <pc:sldLayoutMk cId="3212687159" sldId="2147483714"/>
              <ac:spMk id="11" creationId="{FBB88664-3D0D-C144-BB14-EE69411FA4C6}"/>
            </ac:spMkLst>
          </pc:spChg>
        </pc:sldLayoutChg>
        <pc:sldLayoutChg chg="delSp mod">
          <pc:chgData name="Katherine Cash" userId="f7797b46-2b2d-4b8f-b225-8c373fe2af75" providerId="ADAL" clId="{31149C4A-063F-46F5-A296-D81900901EA8}" dt="2022-01-21T15:35:54.612" v="79" actId="478"/>
          <pc:sldLayoutMkLst>
            <pc:docMk/>
            <pc:sldMasterMk cId="2164584493" sldId="2147483711"/>
            <pc:sldLayoutMk cId="1350454191" sldId="2147483719"/>
          </pc:sldLayoutMkLst>
          <pc:spChg chg="del">
            <ac:chgData name="Katherine Cash" userId="f7797b46-2b2d-4b8f-b225-8c373fe2af75" providerId="ADAL" clId="{31149C4A-063F-46F5-A296-D81900901EA8}" dt="2022-01-21T15:35:52.443" v="77" actId="478"/>
            <ac:spMkLst>
              <pc:docMk/>
              <pc:sldMasterMk cId="2164584493" sldId="2147483711"/>
              <pc:sldLayoutMk cId="1350454191" sldId="2147483719"/>
              <ac:spMk id="5" creationId="{7EDA35BB-F221-1D41-B52B-FCCA7E3406AB}"/>
            </ac:spMkLst>
          </pc:spChg>
          <pc:spChg chg="del">
            <ac:chgData name="Katherine Cash" userId="f7797b46-2b2d-4b8f-b225-8c373fe2af75" providerId="ADAL" clId="{31149C4A-063F-46F5-A296-D81900901EA8}" dt="2022-01-21T15:35:53.492" v="78" actId="478"/>
            <ac:spMkLst>
              <pc:docMk/>
              <pc:sldMasterMk cId="2164584493" sldId="2147483711"/>
              <pc:sldLayoutMk cId="1350454191" sldId="2147483719"/>
              <ac:spMk id="6" creationId="{16D6D156-ECCF-C841-844C-2088A1860097}"/>
            </ac:spMkLst>
          </pc:spChg>
          <pc:spChg chg="del">
            <ac:chgData name="Katherine Cash" userId="f7797b46-2b2d-4b8f-b225-8c373fe2af75" providerId="ADAL" clId="{31149C4A-063F-46F5-A296-D81900901EA8}" dt="2022-01-21T15:35:54.612" v="79" actId="478"/>
            <ac:spMkLst>
              <pc:docMk/>
              <pc:sldMasterMk cId="2164584493" sldId="2147483711"/>
              <pc:sldLayoutMk cId="1350454191" sldId="2147483719"/>
              <ac:spMk id="7" creationId="{820AED9F-9EAA-764E-A8E7-16FF0D195A05}"/>
            </ac:spMkLst>
          </pc:spChg>
        </pc:sldLayoutChg>
        <pc:sldLayoutChg chg="del">
          <pc:chgData name="Katherine Cash" userId="f7797b46-2b2d-4b8f-b225-8c373fe2af75" providerId="ADAL" clId="{31149C4A-063F-46F5-A296-D81900901EA8}" dt="2022-01-21T15:35:20.930" v="56" actId="2696"/>
          <pc:sldLayoutMkLst>
            <pc:docMk/>
            <pc:sldMasterMk cId="2164584493" sldId="2147483711"/>
            <pc:sldLayoutMk cId="3474231301" sldId="2147483724"/>
          </pc:sldLayoutMkLst>
        </pc:sldLayoutChg>
        <pc:sldLayoutChg chg="del">
          <pc:chgData name="Katherine Cash" userId="f7797b46-2b2d-4b8f-b225-8c373fe2af75" providerId="ADAL" clId="{31149C4A-063F-46F5-A296-D81900901EA8}" dt="2022-01-21T15:35:21.130" v="57" actId="2696"/>
          <pc:sldLayoutMkLst>
            <pc:docMk/>
            <pc:sldMasterMk cId="2164584493" sldId="2147483711"/>
            <pc:sldLayoutMk cId="4107357944" sldId="2147483725"/>
          </pc:sldLayoutMkLst>
        </pc:sldLayoutChg>
        <pc:sldLayoutChg chg="del">
          <pc:chgData name="Katherine Cash" userId="f7797b46-2b2d-4b8f-b225-8c373fe2af75" providerId="ADAL" clId="{31149C4A-063F-46F5-A296-D81900901EA8}" dt="2022-01-21T15:35:21.505" v="59" actId="2696"/>
          <pc:sldLayoutMkLst>
            <pc:docMk/>
            <pc:sldMasterMk cId="2164584493" sldId="2147483711"/>
            <pc:sldLayoutMk cId="706150307" sldId="2147483764"/>
          </pc:sldLayoutMkLst>
        </pc:sldLayoutChg>
        <pc:sldLayoutChg chg="del">
          <pc:chgData name="Katherine Cash" userId="f7797b46-2b2d-4b8f-b225-8c373fe2af75" providerId="ADAL" clId="{31149C4A-063F-46F5-A296-D81900901EA8}" dt="2022-01-21T15:35:21.710" v="60" actId="2696"/>
          <pc:sldLayoutMkLst>
            <pc:docMk/>
            <pc:sldMasterMk cId="2164584493" sldId="2147483711"/>
            <pc:sldLayoutMk cId="865964463" sldId="2147483767"/>
          </pc:sldLayoutMkLst>
        </pc:sldLayoutChg>
        <pc:sldLayoutChg chg="del">
          <pc:chgData name="Katherine Cash" userId="f7797b46-2b2d-4b8f-b225-8c373fe2af75" providerId="ADAL" clId="{31149C4A-063F-46F5-A296-D81900901EA8}" dt="2022-01-21T15:35:21.940" v="61" actId="2696"/>
          <pc:sldLayoutMkLst>
            <pc:docMk/>
            <pc:sldMasterMk cId="2164584493" sldId="2147483711"/>
            <pc:sldLayoutMk cId="4228597922" sldId="2147483777"/>
          </pc:sldLayoutMkLst>
        </pc:sldLayoutChg>
        <pc:sldLayoutChg chg="del">
          <pc:chgData name="Katherine Cash" userId="f7797b46-2b2d-4b8f-b225-8c373fe2af75" providerId="ADAL" clId="{31149C4A-063F-46F5-A296-D81900901EA8}" dt="2022-01-21T15:35:22.476" v="62" actId="2696"/>
          <pc:sldLayoutMkLst>
            <pc:docMk/>
            <pc:sldMasterMk cId="2164584493" sldId="2147483711"/>
            <pc:sldLayoutMk cId="3390993166" sldId="2147483782"/>
          </pc:sldLayoutMkLst>
        </pc:sldLayoutChg>
        <pc:sldLayoutChg chg="del">
          <pc:chgData name="Katherine Cash" userId="f7797b46-2b2d-4b8f-b225-8c373fe2af75" providerId="ADAL" clId="{31149C4A-063F-46F5-A296-D81900901EA8}" dt="2022-01-21T15:35:22.813" v="63" actId="2696"/>
          <pc:sldLayoutMkLst>
            <pc:docMk/>
            <pc:sldMasterMk cId="2164584493" sldId="2147483711"/>
            <pc:sldLayoutMk cId="4145746777" sldId="2147483787"/>
          </pc:sldLayoutMkLst>
        </pc:sldLayoutChg>
        <pc:sldLayoutChg chg="del">
          <pc:chgData name="Katherine Cash" userId="f7797b46-2b2d-4b8f-b225-8c373fe2af75" providerId="ADAL" clId="{31149C4A-063F-46F5-A296-D81900901EA8}" dt="2022-01-21T15:35:23.290" v="64" actId="2696"/>
          <pc:sldLayoutMkLst>
            <pc:docMk/>
            <pc:sldMasterMk cId="2164584493" sldId="2147483711"/>
            <pc:sldLayoutMk cId="2045745542" sldId="2147483791"/>
          </pc:sldLayoutMkLst>
        </pc:sldLayoutChg>
        <pc:sldLayoutChg chg="del">
          <pc:chgData name="Katherine Cash" userId="f7797b46-2b2d-4b8f-b225-8c373fe2af75" providerId="ADAL" clId="{31149C4A-063F-46F5-A296-D81900901EA8}" dt="2022-01-21T15:35:24.245" v="65" actId="2696"/>
          <pc:sldLayoutMkLst>
            <pc:docMk/>
            <pc:sldMasterMk cId="2164584493" sldId="2147483711"/>
            <pc:sldLayoutMk cId="4150587362" sldId="2147483798"/>
          </pc:sldLayoutMkLst>
        </pc:sldLayoutChg>
        <pc:sldLayoutChg chg="del">
          <pc:chgData name="Katherine Cash" userId="f7797b46-2b2d-4b8f-b225-8c373fe2af75" providerId="ADAL" clId="{31149C4A-063F-46F5-A296-D81900901EA8}" dt="2022-01-21T15:35:21.319" v="58" actId="2696"/>
          <pc:sldLayoutMkLst>
            <pc:docMk/>
            <pc:sldMasterMk cId="2164584493" sldId="2147483711"/>
            <pc:sldLayoutMk cId="2417491001" sldId="2147483824"/>
          </pc:sldLayoutMkLst>
        </pc:sldLayoutChg>
      </pc:sldMasterChg>
      <pc:sldMasterChg chg="delSp mod delSldLayout modSldLayout">
        <pc:chgData name="Katherine Cash" userId="f7797b46-2b2d-4b8f-b225-8c373fe2af75" providerId="ADAL" clId="{31149C4A-063F-46F5-A296-D81900901EA8}" dt="2022-01-21T15:35:06.926" v="42"/>
        <pc:sldMasterMkLst>
          <pc:docMk/>
          <pc:sldMasterMk cId="3269081970" sldId="2147483726"/>
        </pc:sldMasterMkLst>
        <pc:spChg chg="del">
          <ac:chgData name="Katherine Cash" userId="f7797b46-2b2d-4b8f-b225-8c373fe2af75" providerId="ADAL" clId="{31149C4A-063F-46F5-A296-D81900901EA8}" dt="2022-01-21T15:34:41.018" v="19" actId="478"/>
          <ac:spMkLst>
            <pc:docMk/>
            <pc:sldMasterMk cId="3269081970" sldId="2147483726"/>
            <ac:spMk id="4" creationId="{23089A8A-AA66-1C47-A556-3A6615EE79F3}"/>
          </ac:spMkLst>
        </pc:spChg>
        <pc:spChg chg="del">
          <ac:chgData name="Katherine Cash" userId="f7797b46-2b2d-4b8f-b225-8c373fe2af75" providerId="ADAL" clId="{31149C4A-063F-46F5-A296-D81900901EA8}" dt="2022-01-21T15:34:43.299" v="20" actId="478"/>
          <ac:spMkLst>
            <pc:docMk/>
            <pc:sldMasterMk cId="3269081970" sldId="2147483726"/>
            <ac:spMk id="5" creationId="{DA163E1D-01FC-FF4C-BCC3-A201710F994E}"/>
          </ac:spMkLst>
        </pc:spChg>
        <pc:spChg chg="del">
          <ac:chgData name="Katherine Cash" userId="f7797b46-2b2d-4b8f-b225-8c373fe2af75" providerId="ADAL" clId="{31149C4A-063F-46F5-A296-D81900901EA8}" dt="2022-01-21T15:34:44.358" v="21" actId="478"/>
          <ac:spMkLst>
            <pc:docMk/>
            <pc:sldMasterMk cId="3269081970" sldId="2147483726"/>
            <ac:spMk id="6" creationId="{FCCDCBE5-A8F1-8145-AB6B-B2171714812F}"/>
          </ac:spMkLst>
        </pc:spChg>
        <pc:sldLayoutChg chg="addSp delSp modSp mod">
          <pc:chgData name="Katherine Cash" userId="f7797b46-2b2d-4b8f-b225-8c373fe2af75" providerId="ADAL" clId="{31149C4A-063F-46F5-A296-D81900901EA8}" dt="2022-01-21T15:35:06.926" v="42"/>
          <pc:sldLayoutMkLst>
            <pc:docMk/>
            <pc:sldMasterMk cId="3269081970" sldId="2147483726"/>
            <pc:sldLayoutMk cId="3440030591" sldId="2147483741"/>
          </pc:sldLayoutMkLst>
          <pc:spChg chg="del">
            <ac:chgData name="Katherine Cash" userId="f7797b46-2b2d-4b8f-b225-8c373fe2af75" providerId="ADAL" clId="{31149C4A-063F-46F5-A296-D81900901EA8}" dt="2022-01-21T15:34:56.821" v="31" actId="478"/>
            <ac:spMkLst>
              <pc:docMk/>
              <pc:sldMasterMk cId="3269081970" sldId="2147483726"/>
              <pc:sldLayoutMk cId="3440030591" sldId="2147483741"/>
              <ac:spMk id="4" creationId="{00000000-0000-0000-0000-000000000000}"/>
            </ac:spMkLst>
          </pc:spChg>
          <pc:spChg chg="del">
            <ac:chgData name="Katherine Cash" userId="f7797b46-2b2d-4b8f-b225-8c373fe2af75" providerId="ADAL" clId="{31149C4A-063F-46F5-A296-D81900901EA8}" dt="2022-01-21T15:34:57.885" v="32" actId="478"/>
            <ac:spMkLst>
              <pc:docMk/>
              <pc:sldMasterMk cId="3269081970" sldId="2147483726"/>
              <pc:sldLayoutMk cId="3440030591" sldId="2147483741"/>
              <ac:spMk id="6" creationId="{00000000-0000-0000-0000-000000000000}"/>
            </ac:spMkLst>
          </pc:spChg>
          <pc:spChg chg="add mod">
            <ac:chgData name="Katherine Cash" userId="f7797b46-2b2d-4b8f-b225-8c373fe2af75" providerId="ADAL" clId="{31149C4A-063F-46F5-A296-D81900901EA8}" dt="2022-01-21T15:35:06.926" v="42"/>
            <ac:spMkLst>
              <pc:docMk/>
              <pc:sldMasterMk cId="3269081970" sldId="2147483726"/>
              <pc:sldLayoutMk cId="3440030591" sldId="2147483741"/>
              <ac:spMk id="10" creationId="{98255A6E-39BA-4A06-9619-433F1CBA72B9}"/>
            </ac:spMkLst>
          </pc:spChg>
          <pc:spChg chg="del mod">
            <ac:chgData name="Katherine Cash" userId="f7797b46-2b2d-4b8f-b225-8c373fe2af75" providerId="ADAL" clId="{31149C4A-063F-46F5-A296-D81900901EA8}" dt="2022-01-21T15:35:02.665" v="41" actId="478"/>
            <ac:spMkLst>
              <pc:docMk/>
              <pc:sldMasterMk cId="3269081970" sldId="2147483726"/>
              <pc:sldLayoutMk cId="3440030591" sldId="2147483741"/>
              <ac:spMk id="14" creationId="{133B568A-D477-7041-B16E-0FDE3CD482AE}"/>
            </ac:spMkLst>
          </pc:spChg>
          <pc:picChg chg="del">
            <ac:chgData name="Katherine Cash" userId="f7797b46-2b2d-4b8f-b225-8c373fe2af75" providerId="ADAL" clId="{31149C4A-063F-46F5-A296-D81900901EA8}" dt="2022-01-21T15:34:58.755" v="33" actId="478"/>
            <ac:picMkLst>
              <pc:docMk/>
              <pc:sldMasterMk cId="3269081970" sldId="2147483726"/>
              <pc:sldLayoutMk cId="3440030591" sldId="2147483741"/>
              <ac:picMk id="13" creationId="{528D397D-9B71-3749-9D74-73814F761542}"/>
            </ac:picMkLst>
          </pc:picChg>
          <pc:picChg chg="del mod">
            <ac:chgData name="Katherine Cash" userId="f7797b46-2b2d-4b8f-b225-8c373fe2af75" providerId="ADAL" clId="{31149C4A-063F-46F5-A296-D81900901EA8}" dt="2022-01-21T15:35:00.959" v="39" actId="478"/>
            <ac:picMkLst>
              <pc:docMk/>
              <pc:sldMasterMk cId="3269081970" sldId="2147483726"/>
              <pc:sldLayoutMk cId="3440030591" sldId="2147483741"/>
              <ac:picMk id="15" creationId="{1A22D1B8-210A-3240-9DE3-9229EA5CFF9F}"/>
            </ac:picMkLst>
          </pc:picChg>
          <pc:picChg chg="del mod">
            <ac:chgData name="Katherine Cash" userId="f7797b46-2b2d-4b8f-b225-8c373fe2af75" providerId="ADAL" clId="{31149C4A-063F-46F5-A296-D81900901EA8}" dt="2022-01-21T15:35:00.442" v="37" actId="478"/>
            <ac:picMkLst>
              <pc:docMk/>
              <pc:sldMasterMk cId="3269081970" sldId="2147483726"/>
              <pc:sldLayoutMk cId="3440030591" sldId="2147483741"/>
              <ac:picMk id="16" creationId="{399A1881-CA95-424C-92AB-770EBB8DCD67}"/>
            </ac:picMkLst>
          </pc:picChg>
          <pc:picChg chg="del">
            <ac:chgData name="Katherine Cash" userId="f7797b46-2b2d-4b8f-b225-8c373fe2af75" providerId="ADAL" clId="{31149C4A-063F-46F5-A296-D81900901EA8}" dt="2022-01-21T15:35:00.026" v="35" actId="478"/>
            <ac:picMkLst>
              <pc:docMk/>
              <pc:sldMasterMk cId="3269081970" sldId="2147483726"/>
              <pc:sldLayoutMk cId="3440030591" sldId="2147483741"/>
              <ac:picMk id="17" creationId="{6C13AE52-9B69-8A45-AA32-37A3FB66A8C7}"/>
            </ac:picMkLst>
          </pc:picChg>
          <pc:picChg chg="del">
            <ac:chgData name="Katherine Cash" userId="f7797b46-2b2d-4b8f-b225-8c373fe2af75" providerId="ADAL" clId="{31149C4A-063F-46F5-A296-D81900901EA8}" dt="2022-01-21T15:34:59.487" v="34" actId="478"/>
            <ac:picMkLst>
              <pc:docMk/>
              <pc:sldMasterMk cId="3269081970" sldId="2147483726"/>
              <pc:sldLayoutMk cId="3440030591" sldId="2147483741"/>
              <ac:picMk id="18" creationId="{37C96462-128F-C041-A5AF-980B1CF19ECE}"/>
            </ac:picMkLst>
          </pc:picChg>
        </pc:sldLayoutChg>
        <pc:sldLayoutChg chg="del">
          <pc:chgData name="Katherine Cash" userId="f7797b46-2b2d-4b8f-b225-8c373fe2af75" providerId="ADAL" clId="{31149C4A-063F-46F5-A296-D81900901EA8}" dt="2022-01-21T15:34:51.020" v="22" actId="2696"/>
          <pc:sldLayoutMkLst>
            <pc:docMk/>
            <pc:sldMasterMk cId="3269081970" sldId="2147483726"/>
            <pc:sldLayoutMk cId="2691613368" sldId="2147483742"/>
          </pc:sldLayoutMkLst>
        </pc:sldLayoutChg>
        <pc:sldLayoutChg chg="del">
          <pc:chgData name="Katherine Cash" userId="f7797b46-2b2d-4b8f-b225-8c373fe2af75" providerId="ADAL" clId="{31149C4A-063F-46F5-A296-D81900901EA8}" dt="2022-01-21T15:34:51.320" v="23" actId="2696"/>
          <pc:sldLayoutMkLst>
            <pc:docMk/>
            <pc:sldMasterMk cId="3269081970" sldId="2147483726"/>
            <pc:sldLayoutMk cId="458355649" sldId="2147483760"/>
          </pc:sldLayoutMkLst>
        </pc:sldLayoutChg>
        <pc:sldLayoutChg chg="del">
          <pc:chgData name="Katherine Cash" userId="f7797b46-2b2d-4b8f-b225-8c373fe2af75" providerId="ADAL" clId="{31149C4A-063F-46F5-A296-D81900901EA8}" dt="2022-01-21T15:34:51.583" v="24" actId="2696"/>
          <pc:sldLayoutMkLst>
            <pc:docMk/>
            <pc:sldMasterMk cId="3269081970" sldId="2147483726"/>
            <pc:sldLayoutMk cId="3169561587" sldId="2147483763"/>
          </pc:sldLayoutMkLst>
        </pc:sldLayoutChg>
        <pc:sldLayoutChg chg="del">
          <pc:chgData name="Katherine Cash" userId="f7797b46-2b2d-4b8f-b225-8c373fe2af75" providerId="ADAL" clId="{31149C4A-063F-46F5-A296-D81900901EA8}" dt="2022-01-21T15:34:51.791" v="25" actId="2696"/>
          <pc:sldLayoutMkLst>
            <pc:docMk/>
            <pc:sldMasterMk cId="3269081970" sldId="2147483726"/>
            <pc:sldLayoutMk cId="1476865797" sldId="2147483768"/>
          </pc:sldLayoutMkLst>
        </pc:sldLayoutChg>
        <pc:sldLayoutChg chg="del">
          <pc:chgData name="Katherine Cash" userId="f7797b46-2b2d-4b8f-b225-8c373fe2af75" providerId="ADAL" clId="{31149C4A-063F-46F5-A296-D81900901EA8}" dt="2022-01-21T15:34:52.033" v="26" actId="2696"/>
          <pc:sldLayoutMkLst>
            <pc:docMk/>
            <pc:sldMasterMk cId="3269081970" sldId="2147483726"/>
            <pc:sldLayoutMk cId="116549019" sldId="2147483776"/>
          </pc:sldLayoutMkLst>
        </pc:sldLayoutChg>
        <pc:sldLayoutChg chg="del">
          <pc:chgData name="Katherine Cash" userId="f7797b46-2b2d-4b8f-b225-8c373fe2af75" providerId="ADAL" clId="{31149C4A-063F-46F5-A296-D81900901EA8}" dt="2022-01-21T15:34:52.292" v="27" actId="2696"/>
          <pc:sldLayoutMkLst>
            <pc:docMk/>
            <pc:sldMasterMk cId="3269081970" sldId="2147483726"/>
            <pc:sldLayoutMk cId="1069627172" sldId="2147483780"/>
          </pc:sldLayoutMkLst>
        </pc:sldLayoutChg>
        <pc:sldLayoutChg chg="del">
          <pc:chgData name="Katherine Cash" userId="f7797b46-2b2d-4b8f-b225-8c373fe2af75" providerId="ADAL" clId="{31149C4A-063F-46F5-A296-D81900901EA8}" dt="2022-01-21T15:34:52.553" v="28" actId="2696"/>
          <pc:sldLayoutMkLst>
            <pc:docMk/>
            <pc:sldMasterMk cId="3269081970" sldId="2147483726"/>
            <pc:sldLayoutMk cId="1533873549" sldId="2147483785"/>
          </pc:sldLayoutMkLst>
        </pc:sldLayoutChg>
        <pc:sldLayoutChg chg="del">
          <pc:chgData name="Katherine Cash" userId="f7797b46-2b2d-4b8f-b225-8c373fe2af75" providerId="ADAL" clId="{31149C4A-063F-46F5-A296-D81900901EA8}" dt="2022-01-21T15:34:53.118" v="30" actId="2696"/>
          <pc:sldLayoutMkLst>
            <pc:docMk/>
            <pc:sldMasterMk cId="3269081970" sldId="2147483726"/>
            <pc:sldLayoutMk cId="1650545605" sldId="2147483793"/>
          </pc:sldLayoutMkLst>
        </pc:sldLayoutChg>
        <pc:sldLayoutChg chg="del">
          <pc:chgData name="Katherine Cash" userId="f7797b46-2b2d-4b8f-b225-8c373fe2af75" providerId="ADAL" clId="{31149C4A-063F-46F5-A296-D81900901EA8}" dt="2022-01-21T15:34:52.809" v="29" actId="2696"/>
          <pc:sldLayoutMkLst>
            <pc:docMk/>
            <pc:sldMasterMk cId="3269081970" sldId="2147483726"/>
            <pc:sldLayoutMk cId="3378522638" sldId="2147483796"/>
          </pc:sldLayoutMkLst>
        </pc:sldLayoutChg>
      </pc:sldMasterChg>
      <pc:sldMasterChg chg="del delSldLayout">
        <pc:chgData name="Katherine Cash" userId="f7797b46-2b2d-4b8f-b225-8c373fe2af75" providerId="ADAL" clId="{31149C4A-063F-46F5-A296-D81900901EA8}" dt="2022-01-21T15:36:07.727" v="93" actId="2696"/>
        <pc:sldMasterMkLst>
          <pc:docMk/>
          <pc:sldMasterMk cId="172500348" sldId="2147483743"/>
        </pc:sldMasterMkLst>
        <pc:sldLayoutChg chg="del">
          <pc:chgData name="Katherine Cash" userId="f7797b46-2b2d-4b8f-b225-8c373fe2af75" providerId="ADAL" clId="{31149C4A-063F-46F5-A296-D81900901EA8}" dt="2022-01-21T15:36:07.686" v="83" actId="2696"/>
          <pc:sldLayoutMkLst>
            <pc:docMk/>
            <pc:sldMasterMk cId="172500348" sldId="2147483743"/>
            <pc:sldLayoutMk cId="1285792142" sldId="2147483756"/>
          </pc:sldLayoutMkLst>
        </pc:sldLayoutChg>
        <pc:sldLayoutChg chg="del">
          <pc:chgData name="Katherine Cash" userId="f7797b46-2b2d-4b8f-b225-8c373fe2af75" providerId="ADAL" clId="{31149C4A-063F-46F5-A296-D81900901EA8}" dt="2022-01-21T15:36:07.686" v="84" actId="2696"/>
          <pc:sldLayoutMkLst>
            <pc:docMk/>
            <pc:sldMasterMk cId="172500348" sldId="2147483743"/>
            <pc:sldLayoutMk cId="3583411528" sldId="2147483757"/>
          </pc:sldLayoutMkLst>
        </pc:sldLayoutChg>
        <pc:sldLayoutChg chg="del">
          <pc:chgData name="Katherine Cash" userId="f7797b46-2b2d-4b8f-b225-8c373fe2af75" providerId="ADAL" clId="{31149C4A-063F-46F5-A296-D81900901EA8}" dt="2022-01-21T15:36:07.686" v="85" actId="2696"/>
          <pc:sldLayoutMkLst>
            <pc:docMk/>
            <pc:sldMasterMk cId="172500348" sldId="2147483743"/>
            <pc:sldLayoutMk cId="3722476800" sldId="2147483761"/>
          </pc:sldLayoutMkLst>
        </pc:sldLayoutChg>
        <pc:sldLayoutChg chg="del">
          <pc:chgData name="Katherine Cash" userId="f7797b46-2b2d-4b8f-b225-8c373fe2af75" providerId="ADAL" clId="{31149C4A-063F-46F5-A296-D81900901EA8}" dt="2022-01-21T15:36:07.686" v="86" actId="2696"/>
          <pc:sldLayoutMkLst>
            <pc:docMk/>
            <pc:sldMasterMk cId="172500348" sldId="2147483743"/>
            <pc:sldLayoutMk cId="1492668731" sldId="2147483765"/>
          </pc:sldLayoutMkLst>
        </pc:sldLayoutChg>
        <pc:sldLayoutChg chg="del">
          <pc:chgData name="Katherine Cash" userId="f7797b46-2b2d-4b8f-b225-8c373fe2af75" providerId="ADAL" clId="{31149C4A-063F-46F5-A296-D81900901EA8}" dt="2022-01-21T15:36:07.686" v="87" actId="2696"/>
          <pc:sldLayoutMkLst>
            <pc:docMk/>
            <pc:sldMasterMk cId="172500348" sldId="2147483743"/>
            <pc:sldLayoutMk cId="3421808181" sldId="2147483766"/>
          </pc:sldLayoutMkLst>
        </pc:sldLayoutChg>
        <pc:sldLayoutChg chg="del">
          <pc:chgData name="Katherine Cash" userId="f7797b46-2b2d-4b8f-b225-8c373fe2af75" providerId="ADAL" clId="{31149C4A-063F-46F5-A296-D81900901EA8}" dt="2022-01-21T15:36:07.707" v="88" actId="2696"/>
          <pc:sldLayoutMkLst>
            <pc:docMk/>
            <pc:sldMasterMk cId="172500348" sldId="2147483743"/>
            <pc:sldLayoutMk cId="2221882382" sldId="2147483778"/>
          </pc:sldLayoutMkLst>
        </pc:sldLayoutChg>
        <pc:sldLayoutChg chg="del">
          <pc:chgData name="Katherine Cash" userId="f7797b46-2b2d-4b8f-b225-8c373fe2af75" providerId="ADAL" clId="{31149C4A-063F-46F5-A296-D81900901EA8}" dt="2022-01-21T15:36:07.708" v="89" actId="2696"/>
          <pc:sldLayoutMkLst>
            <pc:docMk/>
            <pc:sldMasterMk cId="172500348" sldId="2147483743"/>
            <pc:sldLayoutMk cId="2080615460" sldId="2147483783"/>
          </pc:sldLayoutMkLst>
        </pc:sldLayoutChg>
        <pc:sldLayoutChg chg="del">
          <pc:chgData name="Katherine Cash" userId="f7797b46-2b2d-4b8f-b225-8c373fe2af75" providerId="ADAL" clId="{31149C4A-063F-46F5-A296-D81900901EA8}" dt="2022-01-21T15:36:07.708" v="90" actId="2696"/>
          <pc:sldLayoutMkLst>
            <pc:docMk/>
            <pc:sldMasterMk cId="172500348" sldId="2147483743"/>
            <pc:sldLayoutMk cId="1405345956" sldId="2147483788"/>
          </pc:sldLayoutMkLst>
        </pc:sldLayoutChg>
        <pc:sldLayoutChg chg="del">
          <pc:chgData name="Katherine Cash" userId="f7797b46-2b2d-4b8f-b225-8c373fe2af75" providerId="ADAL" clId="{31149C4A-063F-46F5-A296-D81900901EA8}" dt="2022-01-21T15:36:07.708" v="91" actId="2696"/>
          <pc:sldLayoutMkLst>
            <pc:docMk/>
            <pc:sldMasterMk cId="172500348" sldId="2147483743"/>
            <pc:sldLayoutMk cId="3858214098" sldId="2147483792"/>
          </pc:sldLayoutMkLst>
        </pc:sldLayoutChg>
        <pc:sldLayoutChg chg="del">
          <pc:chgData name="Katherine Cash" userId="f7797b46-2b2d-4b8f-b225-8c373fe2af75" providerId="ADAL" clId="{31149C4A-063F-46F5-A296-D81900901EA8}" dt="2022-01-21T15:36:07.726" v="92" actId="2696"/>
          <pc:sldLayoutMkLst>
            <pc:docMk/>
            <pc:sldMasterMk cId="172500348" sldId="2147483743"/>
            <pc:sldLayoutMk cId="4224083274" sldId="2147483799"/>
          </pc:sldLayoutMkLst>
        </pc:sldLayoutChg>
      </pc:sldMasterChg>
      <pc:sldMasterChg chg="delSp mod delSldLayout modSldLayout">
        <pc:chgData name="Katherine Cash" userId="f7797b46-2b2d-4b8f-b225-8c373fe2af75" providerId="ADAL" clId="{31149C4A-063F-46F5-A296-D81900901EA8}" dt="2022-01-21T15:36:48.423" v="128" actId="478"/>
        <pc:sldMasterMkLst>
          <pc:docMk/>
          <pc:sldMasterMk cId="2196095776" sldId="2147483800"/>
        </pc:sldMasterMkLst>
        <pc:spChg chg="del">
          <ac:chgData name="Katherine Cash" userId="f7797b46-2b2d-4b8f-b225-8c373fe2af75" providerId="ADAL" clId="{31149C4A-063F-46F5-A296-D81900901EA8}" dt="2022-01-21T15:36:45.703" v="126" actId="478"/>
          <ac:spMkLst>
            <pc:docMk/>
            <pc:sldMasterMk cId="2196095776" sldId="2147483800"/>
            <ac:spMk id="4" creationId="{00000000-0000-0000-0000-000000000000}"/>
          </ac:spMkLst>
        </pc:spChg>
        <pc:spChg chg="del">
          <ac:chgData name="Katherine Cash" userId="f7797b46-2b2d-4b8f-b225-8c373fe2af75" providerId="ADAL" clId="{31149C4A-063F-46F5-A296-D81900901EA8}" dt="2022-01-21T15:36:47.383" v="127" actId="478"/>
          <ac:spMkLst>
            <pc:docMk/>
            <pc:sldMasterMk cId="2196095776" sldId="2147483800"/>
            <ac:spMk id="5" creationId="{00000000-0000-0000-0000-000000000000}"/>
          </ac:spMkLst>
        </pc:spChg>
        <pc:spChg chg="del">
          <ac:chgData name="Katherine Cash" userId="f7797b46-2b2d-4b8f-b225-8c373fe2af75" providerId="ADAL" clId="{31149C4A-063F-46F5-A296-D81900901EA8}" dt="2022-01-21T15:36:48.423" v="128" actId="478"/>
          <ac:spMkLst>
            <pc:docMk/>
            <pc:sldMasterMk cId="2196095776" sldId="2147483800"/>
            <ac:spMk id="6" creationId="{00000000-0000-0000-0000-000000000000}"/>
          </ac:spMkLst>
        </pc:spChg>
        <pc:sldLayoutChg chg="addSp delSp modSp mod">
          <pc:chgData name="Katherine Cash" userId="f7797b46-2b2d-4b8f-b225-8c373fe2af75" providerId="ADAL" clId="{31149C4A-063F-46F5-A296-D81900901EA8}" dt="2022-01-21T15:36:41.843" v="125" actId="478"/>
          <pc:sldLayoutMkLst>
            <pc:docMk/>
            <pc:sldMasterMk cId="2196095776" sldId="2147483800"/>
            <pc:sldLayoutMk cId="1019991881" sldId="2147483801"/>
          </pc:sldLayoutMkLst>
          <pc:spChg chg="del">
            <ac:chgData name="Katherine Cash" userId="f7797b46-2b2d-4b8f-b225-8c373fe2af75" providerId="ADAL" clId="{31149C4A-063F-46F5-A296-D81900901EA8}" dt="2022-01-21T15:36:37.911" v="119" actId="478"/>
            <ac:spMkLst>
              <pc:docMk/>
              <pc:sldMasterMk cId="2196095776" sldId="2147483800"/>
              <pc:sldLayoutMk cId="1019991881" sldId="2147483801"/>
              <ac:spMk id="3" creationId="{7C62384B-C65D-C349-A9CC-F860C03B2CF1}"/>
            </ac:spMkLst>
          </pc:spChg>
          <pc:spChg chg="add mod">
            <ac:chgData name="Katherine Cash" userId="f7797b46-2b2d-4b8f-b225-8c373fe2af75" providerId="ADAL" clId="{31149C4A-063F-46F5-A296-D81900901EA8}" dt="2022-01-21T15:36:38.278" v="120"/>
            <ac:spMkLst>
              <pc:docMk/>
              <pc:sldMasterMk cId="2196095776" sldId="2147483800"/>
              <pc:sldLayoutMk cId="1019991881" sldId="2147483801"/>
              <ac:spMk id="8" creationId="{20E23EEC-BB22-42ED-BF0B-C7BD6AE918DD}"/>
            </ac:spMkLst>
          </pc:spChg>
          <pc:picChg chg="del">
            <ac:chgData name="Katherine Cash" userId="f7797b46-2b2d-4b8f-b225-8c373fe2af75" providerId="ADAL" clId="{31149C4A-063F-46F5-A296-D81900901EA8}" dt="2022-01-21T15:36:41.843" v="125" actId="478"/>
            <ac:picMkLst>
              <pc:docMk/>
              <pc:sldMasterMk cId="2196095776" sldId="2147483800"/>
              <pc:sldLayoutMk cId="1019991881" sldId="2147483801"/>
              <ac:picMk id="2" creationId="{E1B83400-6686-D74B-B0D1-4C7198F6E88F}"/>
            </ac:picMkLst>
          </pc:picChg>
          <pc:picChg chg="del">
            <ac:chgData name="Katherine Cash" userId="f7797b46-2b2d-4b8f-b225-8c373fe2af75" providerId="ADAL" clId="{31149C4A-063F-46F5-A296-D81900901EA8}" dt="2022-01-21T15:36:39.909" v="121" actId="478"/>
            <ac:picMkLst>
              <pc:docMk/>
              <pc:sldMasterMk cId="2196095776" sldId="2147483800"/>
              <pc:sldLayoutMk cId="1019991881" sldId="2147483801"/>
              <ac:picMk id="4" creationId="{1B7171B4-FFE6-3E44-B3B1-D58E9691559D}"/>
            </ac:picMkLst>
          </pc:picChg>
          <pc:picChg chg="del">
            <ac:chgData name="Katherine Cash" userId="f7797b46-2b2d-4b8f-b225-8c373fe2af75" providerId="ADAL" clId="{31149C4A-063F-46F5-A296-D81900901EA8}" dt="2022-01-21T15:36:40.454" v="122" actId="478"/>
            <ac:picMkLst>
              <pc:docMk/>
              <pc:sldMasterMk cId="2196095776" sldId="2147483800"/>
              <pc:sldLayoutMk cId="1019991881" sldId="2147483801"/>
              <ac:picMk id="5" creationId="{0FE8C605-2CCA-9E49-AF97-55C9BDE49089}"/>
            </ac:picMkLst>
          </pc:picChg>
          <pc:picChg chg="del">
            <ac:chgData name="Katherine Cash" userId="f7797b46-2b2d-4b8f-b225-8c373fe2af75" providerId="ADAL" clId="{31149C4A-063F-46F5-A296-D81900901EA8}" dt="2022-01-21T15:36:40.830" v="123" actId="478"/>
            <ac:picMkLst>
              <pc:docMk/>
              <pc:sldMasterMk cId="2196095776" sldId="2147483800"/>
              <pc:sldLayoutMk cId="1019991881" sldId="2147483801"/>
              <ac:picMk id="6" creationId="{7A83265E-27F3-3F47-AA1E-2B2D89E534F3}"/>
            </ac:picMkLst>
          </pc:picChg>
          <pc:picChg chg="del">
            <ac:chgData name="Katherine Cash" userId="f7797b46-2b2d-4b8f-b225-8c373fe2af75" providerId="ADAL" clId="{31149C4A-063F-46F5-A296-D81900901EA8}" dt="2022-01-21T15:36:41.176" v="124" actId="478"/>
            <ac:picMkLst>
              <pc:docMk/>
              <pc:sldMasterMk cId="2196095776" sldId="2147483800"/>
              <pc:sldLayoutMk cId="1019991881" sldId="2147483801"/>
              <ac:picMk id="7" creationId="{24075F3F-61BE-E24A-8D8D-08A7EA72DA95}"/>
            </ac:picMkLst>
          </pc:picChg>
        </pc:sldLayoutChg>
        <pc:sldLayoutChg chg="del">
          <pc:chgData name="Katherine Cash" userId="f7797b46-2b2d-4b8f-b225-8c373fe2af75" providerId="ADAL" clId="{31149C4A-063F-46F5-A296-D81900901EA8}" dt="2022-01-21T15:36:11.532" v="94" actId="2696"/>
          <pc:sldLayoutMkLst>
            <pc:docMk/>
            <pc:sldMasterMk cId="2196095776" sldId="2147483800"/>
            <pc:sldLayoutMk cId="3784687362" sldId="2147483802"/>
          </pc:sldLayoutMkLst>
        </pc:sldLayoutChg>
        <pc:sldLayoutChg chg="del">
          <pc:chgData name="Katherine Cash" userId="f7797b46-2b2d-4b8f-b225-8c373fe2af75" providerId="ADAL" clId="{31149C4A-063F-46F5-A296-D81900901EA8}" dt="2022-01-21T15:36:11.780" v="95" actId="2696"/>
          <pc:sldLayoutMkLst>
            <pc:docMk/>
            <pc:sldMasterMk cId="2196095776" sldId="2147483800"/>
            <pc:sldLayoutMk cId="1342459103" sldId="2147483803"/>
          </pc:sldLayoutMkLst>
        </pc:sldLayoutChg>
        <pc:sldLayoutChg chg="del">
          <pc:chgData name="Katherine Cash" userId="f7797b46-2b2d-4b8f-b225-8c373fe2af75" providerId="ADAL" clId="{31149C4A-063F-46F5-A296-D81900901EA8}" dt="2022-01-21T15:36:12.012" v="96" actId="2696"/>
          <pc:sldLayoutMkLst>
            <pc:docMk/>
            <pc:sldMasterMk cId="2196095776" sldId="2147483800"/>
            <pc:sldLayoutMk cId="2176676847" sldId="2147483804"/>
          </pc:sldLayoutMkLst>
        </pc:sldLayoutChg>
        <pc:sldLayoutChg chg="del">
          <pc:chgData name="Katherine Cash" userId="f7797b46-2b2d-4b8f-b225-8c373fe2af75" providerId="ADAL" clId="{31149C4A-063F-46F5-A296-D81900901EA8}" dt="2022-01-21T15:36:12.253" v="97" actId="2696"/>
          <pc:sldLayoutMkLst>
            <pc:docMk/>
            <pc:sldMasterMk cId="2196095776" sldId="2147483800"/>
            <pc:sldLayoutMk cId="3128845436" sldId="2147483805"/>
          </pc:sldLayoutMkLst>
        </pc:sldLayoutChg>
        <pc:sldLayoutChg chg="del">
          <pc:chgData name="Katherine Cash" userId="f7797b46-2b2d-4b8f-b225-8c373fe2af75" providerId="ADAL" clId="{31149C4A-063F-46F5-A296-D81900901EA8}" dt="2022-01-21T15:36:12.504" v="98" actId="2696"/>
          <pc:sldLayoutMkLst>
            <pc:docMk/>
            <pc:sldMasterMk cId="2196095776" sldId="2147483800"/>
            <pc:sldLayoutMk cId="3680696388" sldId="2147483807"/>
          </pc:sldLayoutMkLst>
        </pc:sldLayoutChg>
        <pc:sldLayoutChg chg="del">
          <pc:chgData name="Katherine Cash" userId="f7797b46-2b2d-4b8f-b225-8c373fe2af75" providerId="ADAL" clId="{31149C4A-063F-46F5-A296-D81900901EA8}" dt="2022-01-21T15:36:12.803" v="99" actId="2696"/>
          <pc:sldLayoutMkLst>
            <pc:docMk/>
            <pc:sldMasterMk cId="2196095776" sldId="2147483800"/>
            <pc:sldLayoutMk cId="4066348807" sldId="2147483808"/>
          </pc:sldLayoutMkLst>
        </pc:sldLayoutChg>
        <pc:sldLayoutChg chg="del">
          <pc:chgData name="Katherine Cash" userId="f7797b46-2b2d-4b8f-b225-8c373fe2af75" providerId="ADAL" clId="{31149C4A-063F-46F5-A296-D81900901EA8}" dt="2022-01-21T15:36:13.209" v="100" actId="2696"/>
          <pc:sldLayoutMkLst>
            <pc:docMk/>
            <pc:sldMasterMk cId="2196095776" sldId="2147483800"/>
            <pc:sldLayoutMk cId="802745384" sldId="2147483809"/>
          </pc:sldLayoutMkLst>
        </pc:sldLayoutChg>
        <pc:sldLayoutChg chg="del">
          <pc:chgData name="Katherine Cash" userId="f7797b46-2b2d-4b8f-b225-8c373fe2af75" providerId="ADAL" clId="{31149C4A-063F-46F5-A296-D81900901EA8}" dt="2022-01-21T15:36:13.593" v="101" actId="2696"/>
          <pc:sldLayoutMkLst>
            <pc:docMk/>
            <pc:sldMasterMk cId="2196095776" sldId="2147483800"/>
            <pc:sldLayoutMk cId="1803431454" sldId="2147483810"/>
          </pc:sldLayoutMkLst>
        </pc:sldLayoutChg>
        <pc:sldLayoutChg chg="del">
          <pc:chgData name="Katherine Cash" userId="f7797b46-2b2d-4b8f-b225-8c373fe2af75" providerId="ADAL" clId="{31149C4A-063F-46F5-A296-D81900901EA8}" dt="2022-01-21T15:36:14.265" v="102" actId="2696"/>
          <pc:sldLayoutMkLst>
            <pc:docMk/>
            <pc:sldMasterMk cId="2196095776" sldId="2147483800"/>
            <pc:sldLayoutMk cId="1379055359" sldId="2147483811"/>
          </pc:sldLayoutMkLst>
        </pc:sldLayoutChg>
      </pc:sldMasterChg>
      <pc:sldMasterChg chg="delSp mod delSldLayout modSldLayout">
        <pc:chgData name="Katherine Cash" userId="f7797b46-2b2d-4b8f-b225-8c373fe2af75" providerId="ADAL" clId="{31149C4A-063F-46F5-A296-D81900901EA8}" dt="2022-01-21T15:36:51.918" v="131" actId="478"/>
        <pc:sldMasterMkLst>
          <pc:docMk/>
          <pc:sldMasterMk cId="1396324917" sldId="2147483812"/>
        </pc:sldMasterMkLst>
        <pc:spChg chg="del">
          <ac:chgData name="Katherine Cash" userId="f7797b46-2b2d-4b8f-b225-8c373fe2af75" providerId="ADAL" clId="{31149C4A-063F-46F5-A296-D81900901EA8}" dt="2022-01-21T15:36:50.583" v="129" actId="478"/>
          <ac:spMkLst>
            <pc:docMk/>
            <pc:sldMasterMk cId="1396324917" sldId="2147483812"/>
            <ac:spMk id="4" creationId="{00000000-0000-0000-0000-000000000000}"/>
          </ac:spMkLst>
        </pc:spChg>
        <pc:spChg chg="del">
          <ac:chgData name="Katherine Cash" userId="f7797b46-2b2d-4b8f-b225-8c373fe2af75" providerId="ADAL" clId="{31149C4A-063F-46F5-A296-D81900901EA8}" dt="2022-01-21T15:36:51.279" v="130" actId="478"/>
          <ac:spMkLst>
            <pc:docMk/>
            <pc:sldMasterMk cId="1396324917" sldId="2147483812"/>
            <ac:spMk id="5" creationId="{00000000-0000-0000-0000-000000000000}"/>
          </ac:spMkLst>
        </pc:spChg>
        <pc:spChg chg="del">
          <ac:chgData name="Katherine Cash" userId="f7797b46-2b2d-4b8f-b225-8c373fe2af75" providerId="ADAL" clId="{31149C4A-063F-46F5-A296-D81900901EA8}" dt="2022-01-21T15:36:51.918" v="131" actId="478"/>
          <ac:spMkLst>
            <pc:docMk/>
            <pc:sldMasterMk cId="1396324917" sldId="2147483812"/>
            <ac:spMk id="6" creationId="{00000000-0000-0000-0000-000000000000}"/>
          </ac:spMkLst>
        </pc:spChg>
        <pc:sldLayoutChg chg="addSp delSp modSp mod">
          <pc:chgData name="Katherine Cash" userId="f7797b46-2b2d-4b8f-b225-8c373fe2af75" providerId="ADAL" clId="{31149C4A-063F-46F5-A296-D81900901EA8}" dt="2022-01-21T15:36:33.893" v="118"/>
          <pc:sldLayoutMkLst>
            <pc:docMk/>
            <pc:sldMasterMk cId="1396324917" sldId="2147483812"/>
            <pc:sldLayoutMk cId="3094818673" sldId="2147483813"/>
          </pc:sldLayoutMkLst>
          <pc:spChg chg="del">
            <ac:chgData name="Katherine Cash" userId="f7797b46-2b2d-4b8f-b225-8c373fe2af75" providerId="ADAL" clId="{31149C4A-063F-46F5-A296-D81900901EA8}" dt="2022-01-21T15:36:32.696" v="117" actId="478"/>
            <ac:spMkLst>
              <pc:docMk/>
              <pc:sldMasterMk cId="1396324917" sldId="2147483812"/>
              <pc:sldLayoutMk cId="3094818673" sldId="2147483813"/>
              <ac:spMk id="3" creationId="{7C62384B-C65D-C349-A9CC-F860C03B2CF1}"/>
            </ac:spMkLst>
          </pc:spChg>
          <pc:spChg chg="add mod">
            <ac:chgData name="Katherine Cash" userId="f7797b46-2b2d-4b8f-b225-8c373fe2af75" providerId="ADAL" clId="{31149C4A-063F-46F5-A296-D81900901EA8}" dt="2022-01-21T15:36:33.893" v="118"/>
            <ac:spMkLst>
              <pc:docMk/>
              <pc:sldMasterMk cId="1396324917" sldId="2147483812"/>
              <pc:sldLayoutMk cId="3094818673" sldId="2147483813"/>
              <ac:spMk id="8" creationId="{0DC5F398-B41D-43B3-964C-BF4AC9DB9013}"/>
            </ac:spMkLst>
          </pc:spChg>
          <pc:picChg chg="del">
            <ac:chgData name="Katherine Cash" userId="f7797b46-2b2d-4b8f-b225-8c373fe2af75" providerId="ADAL" clId="{31149C4A-063F-46F5-A296-D81900901EA8}" dt="2022-01-21T15:36:31.310" v="116" actId="478"/>
            <ac:picMkLst>
              <pc:docMk/>
              <pc:sldMasterMk cId="1396324917" sldId="2147483812"/>
              <pc:sldLayoutMk cId="3094818673" sldId="2147483813"/>
              <ac:picMk id="2" creationId="{E1B83400-6686-D74B-B0D1-4C7198F6E88F}"/>
            </ac:picMkLst>
          </pc:picChg>
          <pc:picChg chg="del">
            <ac:chgData name="Katherine Cash" userId="f7797b46-2b2d-4b8f-b225-8c373fe2af75" providerId="ADAL" clId="{31149C4A-063F-46F5-A296-D81900901EA8}" dt="2022-01-21T15:36:29.450" v="112" actId="478"/>
            <ac:picMkLst>
              <pc:docMk/>
              <pc:sldMasterMk cId="1396324917" sldId="2147483812"/>
              <pc:sldLayoutMk cId="3094818673" sldId="2147483813"/>
              <ac:picMk id="4" creationId="{1B7171B4-FFE6-3E44-B3B1-D58E9691559D}"/>
            </ac:picMkLst>
          </pc:picChg>
          <pc:picChg chg="del">
            <ac:chgData name="Katherine Cash" userId="f7797b46-2b2d-4b8f-b225-8c373fe2af75" providerId="ADAL" clId="{31149C4A-063F-46F5-A296-D81900901EA8}" dt="2022-01-21T15:36:29.982" v="113" actId="478"/>
            <ac:picMkLst>
              <pc:docMk/>
              <pc:sldMasterMk cId="1396324917" sldId="2147483812"/>
              <pc:sldLayoutMk cId="3094818673" sldId="2147483813"/>
              <ac:picMk id="5" creationId="{0FE8C605-2CCA-9E49-AF97-55C9BDE49089}"/>
            </ac:picMkLst>
          </pc:picChg>
          <pc:picChg chg="del">
            <ac:chgData name="Katherine Cash" userId="f7797b46-2b2d-4b8f-b225-8c373fe2af75" providerId="ADAL" clId="{31149C4A-063F-46F5-A296-D81900901EA8}" dt="2022-01-21T15:36:30.352" v="114" actId="478"/>
            <ac:picMkLst>
              <pc:docMk/>
              <pc:sldMasterMk cId="1396324917" sldId="2147483812"/>
              <pc:sldLayoutMk cId="3094818673" sldId="2147483813"/>
              <ac:picMk id="6" creationId="{7A83265E-27F3-3F47-AA1E-2B2D89E534F3}"/>
            </ac:picMkLst>
          </pc:picChg>
          <pc:picChg chg="del">
            <ac:chgData name="Katherine Cash" userId="f7797b46-2b2d-4b8f-b225-8c373fe2af75" providerId="ADAL" clId="{31149C4A-063F-46F5-A296-D81900901EA8}" dt="2022-01-21T15:36:30.730" v="115" actId="478"/>
            <ac:picMkLst>
              <pc:docMk/>
              <pc:sldMasterMk cId="1396324917" sldId="2147483812"/>
              <pc:sldLayoutMk cId="3094818673" sldId="2147483813"/>
              <ac:picMk id="7" creationId="{24075F3F-61BE-E24A-8D8D-08A7EA72DA95}"/>
            </ac:picMkLst>
          </pc:picChg>
        </pc:sldLayoutChg>
        <pc:sldLayoutChg chg="del">
          <pc:chgData name="Katherine Cash" userId="f7797b46-2b2d-4b8f-b225-8c373fe2af75" providerId="ADAL" clId="{31149C4A-063F-46F5-A296-D81900901EA8}" dt="2022-01-21T15:36:19.938" v="103" actId="2696"/>
          <pc:sldLayoutMkLst>
            <pc:docMk/>
            <pc:sldMasterMk cId="1396324917" sldId="2147483812"/>
            <pc:sldLayoutMk cId="1350207250" sldId="2147483814"/>
          </pc:sldLayoutMkLst>
        </pc:sldLayoutChg>
        <pc:sldLayoutChg chg="del">
          <pc:chgData name="Katherine Cash" userId="f7797b46-2b2d-4b8f-b225-8c373fe2af75" providerId="ADAL" clId="{31149C4A-063F-46F5-A296-D81900901EA8}" dt="2022-01-21T15:36:20.123" v="104" actId="2696"/>
          <pc:sldLayoutMkLst>
            <pc:docMk/>
            <pc:sldMasterMk cId="1396324917" sldId="2147483812"/>
            <pc:sldLayoutMk cId="4229262715" sldId="2147483815"/>
          </pc:sldLayoutMkLst>
        </pc:sldLayoutChg>
        <pc:sldLayoutChg chg="del">
          <pc:chgData name="Katherine Cash" userId="f7797b46-2b2d-4b8f-b225-8c373fe2af75" providerId="ADAL" clId="{31149C4A-063F-46F5-A296-D81900901EA8}" dt="2022-01-21T15:36:20.309" v="105" actId="2696"/>
          <pc:sldLayoutMkLst>
            <pc:docMk/>
            <pc:sldMasterMk cId="1396324917" sldId="2147483812"/>
            <pc:sldLayoutMk cId="1819913186" sldId="2147483816"/>
          </pc:sldLayoutMkLst>
        </pc:sldLayoutChg>
        <pc:sldLayoutChg chg="del">
          <pc:chgData name="Katherine Cash" userId="f7797b46-2b2d-4b8f-b225-8c373fe2af75" providerId="ADAL" clId="{31149C4A-063F-46F5-A296-D81900901EA8}" dt="2022-01-21T15:36:20.487" v="106" actId="2696"/>
          <pc:sldLayoutMkLst>
            <pc:docMk/>
            <pc:sldMasterMk cId="1396324917" sldId="2147483812"/>
            <pc:sldLayoutMk cId="3179073733" sldId="2147483817"/>
          </pc:sldLayoutMkLst>
        </pc:sldLayoutChg>
        <pc:sldLayoutChg chg="del">
          <pc:chgData name="Katherine Cash" userId="f7797b46-2b2d-4b8f-b225-8c373fe2af75" providerId="ADAL" clId="{31149C4A-063F-46F5-A296-D81900901EA8}" dt="2022-01-21T15:36:20.672" v="107" actId="2696"/>
          <pc:sldLayoutMkLst>
            <pc:docMk/>
            <pc:sldMasterMk cId="1396324917" sldId="2147483812"/>
            <pc:sldLayoutMk cId="2355279350" sldId="2147483819"/>
          </pc:sldLayoutMkLst>
        </pc:sldLayoutChg>
        <pc:sldLayoutChg chg="del">
          <pc:chgData name="Katherine Cash" userId="f7797b46-2b2d-4b8f-b225-8c373fe2af75" providerId="ADAL" clId="{31149C4A-063F-46F5-A296-D81900901EA8}" dt="2022-01-21T15:36:20.859" v="108" actId="2696"/>
          <pc:sldLayoutMkLst>
            <pc:docMk/>
            <pc:sldMasterMk cId="1396324917" sldId="2147483812"/>
            <pc:sldLayoutMk cId="932868575" sldId="2147483820"/>
          </pc:sldLayoutMkLst>
        </pc:sldLayoutChg>
        <pc:sldLayoutChg chg="del">
          <pc:chgData name="Katherine Cash" userId="f7797b46-2b2d-4b8f-b225-8c373fe2af75" providerId="ADAL" clId="{31149C4A-063F-46F5-A296-D81900901EA8}" dt="2022-01-21T15:36:21.060" v="109" actId="2696"/>
          <pc:sldLayoutMkLst>
            <pc:docMk/>
            <pc:sldMasterMk cId="1396324917" sldId="2147483812"/>
            <pc:sldLayoutMk cId="3355482861" sldId="2147483821"/>
          </pc:sldLayoutMkLst>
        </pc:sldLayoutChg>
        <pc:sldLayoutChg chg="del">
          <pc:chgData name="Katherine Cash" userId="f7797b46-2b2d-4b8f-b225-8c373fe2af75" providerId="ADAL" clId="{31149C4A-063F-46F5-A296-D81900901EA8}" dt="2022-01-21T15:36:21.243" v="110" actId="2696"/>
          <pc:sldLayoutMkLst>
            <pc:docMk/>
            <pc:sldMasterMk cId="1396324917" sldId="2147483812"/>
            <pc:sldLayoutMk cId="3637943359" sldId="2147483822"/>
          </pc:sldLayoutMkLst>
        </pc:sldLayoutChg>
        <pc:sldLayoutChg chg="del">
          <pc:chgData name="Katherine Cash" userId="f7797b46-2b2d-4b8f-b225-8c373fe2af75" providerId="ADAL" clId="{31149C4A-063F-46F5-A296-D81900901EA8}" dt="2022-01-21T15:36:21.427" v="111" actId="2696"/>
          <pc:sldLayoutMkLst>
            <pc:docMk/>
            <pc:sldMasterMk cId="1396324917" sldId="2147483812"/>
            <pc:sldLayoutMk cId="2325061242" sldId="214748382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2022-05-17</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2022-05-17</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dirty="0"/>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2022-05-17</a:t>
            </a:fld>
            <a:endParaRPr lang="en-GB" dirty="0"/>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dirty="0"/>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Problems like this have different underlying factors that contribute to them. These underlying factors could be: </a:t>
            </a:r>
            <a:r>
              <a:rPr lang="nb-N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dirty="0"/>
              <a:t>problematic </a:t>
            </a:r>
            <a:r>
              <a:rPr lang="en-GB" sz="1200" kern="1200" dirty="0">
                <a:solidFill>
                  <a:schemeClr val="tx1"/>
                </a:solidFill>
                <a:effectLst/>
                <a:latin typeface="+mn-lt"/>
                <a:ea typeface="+mn-ea"/>
                <a:cs typeface="+mn-cs"/>
              </a:rPr>
              <a:t>attitudes people have, </a:t>
            </a:r>
            <a:r>
              <a:rPr lang="nb-NO" sz="1200" kern="1200" dirty="0">
                <a:solidFill>
                  <a:schemeClr val="tx1"/>
                </a:solidFill>
                <a:effectLst/>
                <a:latin typeface="+mn-lt"/>
                <a:ea typeface="+mn-ea"/>
                <a:cs typeface="+mn-cs"/>
              </a:rPr>
              <a:t> </a:t>
            </a:r>
            <a:endParaRPr lang="sv-SE" sz="1200" kern="1200" dirty="0">
              <a:solidFill>
                <a:schemeClr val="tx1"/>
              </a:solidFill>
              <a:effectLst/>
              <a:latin typeface="+mn-lt"/>
              <a:cs typeface="Calibri" panose="020F0502020204030204"/>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problematic behaviours – things people do </a:t>
            </a:r>
            <a:r>
              <a:rPr lang="nb-NO" sz="1200" kern="1200" dirty="0">
                <a:solidFill>
                  <a:schemeClr val="tx1"/>
                </a:solidFill>
                <a:effectLst/>
                <a:latin typeface="+mn-lt"/>
                <a:ea typeface="+mn-ea"/>
                <a:cs typeface="+mn-cs"/>
              </a:rPr>
              <a:t> </a:t>
            </a:r>
            <a:endParaRPr lang="sv-SE" sz="1200" kern="1200" dirty="0">
              <a:solidFill>
                <a:schemeClr val="tx1"/>
              </a:solidFill>
              <a:effectLst/>
              <a:latin typeface="+mn-lt"/>
              <a:cs typeface="Calibri" panose="020F0502020204030204"/>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or problematic laws, rules, or policies.  </a:t>
            </a:r>
            <a:endParaRPr lang="sv-SE" sz="1200" kern="1200" dirty="0">
              <a:solidFill>
                <a:schemeClr val="tx1"/>
              </a:solidFill>
              <a:effectLst/>
              <a:latin typeface="+mn-lt"/>
              <a:cs typeface="Calibri" panose="020F0502020204030204"/>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Together, these attitudes, behaviours and rules create the problem. So, in relation to the problem we have identified, what specific attitudes, behaviours or rules do we want to change?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93253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relation to our example, we might say ‘Parents have negative attitudes to children having friends from other communities’, or ‘The school tolerates bullying between children of different faith communities’ or ‘A local faith leader says friendship between children of different communities should not be allowed’. These are attitudes, behaviours and rules that contribute to our problem.  </a:t>
            </a:r>
            <a:r>
              <a:rPr lang="sv-SE" dirty="0">
                <a:effectLst/>
              </a:rPr>
              <a:t>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71351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OUR DESTINATION </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When we go on a journey to make change, it’s important to know where we want to get to!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Defining our destination is tricky. We all want to reach peace, justice and non-discrimination! But we need to be concrete and realistic about what we can achieve in a particular time frame.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203194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example, our goal might be that ‘Children have friends from other faith communities’. And for that goal, we can think about what specific attitudes, behaviours or rules we want to see in place of the old, bad ones.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For example: </a:t>
            </a:r>
            <a:r>
              <a:rPr lang="en-GB" sz="1200" i="0" kern="1200" dirty="0">
                <a:solidFill>
                  <a:schemeClr val="tx1"/>
                </a:solidFill>
                <a:effectLst/>
                <a:latin typeface="+mn-lt"/>
                <a:ea typeface="+mn-ea"/>
                <a:cs typeface="+mn-cs"/>
              </a:rPr>
              <a:t>‘Parents encourage children to have friends from other faith communities’, or ‘The school actively tackles bullying’, or ‘Faith leaders encourage friendships between communities’.</a:t>
            </a:r>
            <a:r>
              <a:rPr lang="sv-SE" i="0" dirty="0">
                <a:effectLst/>
              </a:rPr>
              <a:t> 	</a:t>
            </a:r>
            <a:endParaRPr lang="sv-SE" sz="1200" i="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3456066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As you can see, our problem and goals are like mirror images of each other. </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The problem and the goal cards define the framework of our change journey. Where does the process of change start and where do we want it to lead?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261153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PEOPLE WE MEET ON THE WAY</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On a long journey, we might meet a lot of people – fellow travellers going in the same direction, ticket officers checking on us, or people who create roadblocks that stop or divert us from the path. So, who will we meet on our journey?  </a:t>
            </a:r>
            <a:r>
              <a:rPr lang="nb-NO" sz="1200" kern="1200" dirty="0">
                <a:solidFill>
                  <a:schemeClr val="tx1"/>
                </a:solidFill>
                <a:effectLst/>
                <a:latin typeface="+mn-lt"/>
                <a:ea typeface="+mn-ea"/>
                <a:cs typeface="+mn-cs"/>
              </a:rPr>
              <a:t> </a:t>
            </a:r>
            <a:r>
              <a:rPr lang="sv-SE" dirty="0">
                <a:effectLst/>
              </a:rPr>
              <a:t>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1242696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There will be:</a:t>
            </a:r>
            <a:r>
              <a:rPr lang="nb-N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people affected by the problem (children in our case),</a:t>
            </a:r>
            <a:endParaRPr lang="sv-SE" sz="1200" kern="1200" dirty="0">
              <a:solidFill>
                <a:schemeClr val="tx1"/>
              </a:solidFill>
              <a:effectLst/>
              <a:latin typeface="+mn-lt"/>
              <a:cs typeface="Calibri" panose="020F0502020204030204"/>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people with power to do something about the problem (the school board and staff, parents and faith leaders, for example).</a:t>
            </a:r>
            <a:endParaRPr lang="sv-SE" sz="1200" kern="1200" dirty="0">
              <a:solidFill>
                <a:schemeClr val="tx1"/>
              </a:solidFill>
              <a:effectLst/>
              <a:latin typeface="+mn-lt"/>
              <a:cs typeface="Calibri" panose="020F0502020204030204"/>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98758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There may also be: </a:t>
            </a:r>
            <a:r>
              <a:rPr lang="nb-NO"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fellow travellers; people who share our goal and can help us on the road. In our example, our allies might be a local </a:t>
            </a:r>
            <a:r>
              <a:rPr lang="en-GB" dirty="0"/>
              <a:t>interfaith council</a:t>
            </a:r>
            <a:r>
              <a:rPr lang="en-GB" sz="1200" kern="1200" dirty="0">
                <a:solidFill>
                  <a:schemeClr val="tx1"/>
                </a:solidFill>
                <a:effectLst/>
                <a:latin typeface="+mn-lt"/>
                <a:ea typeface="+mn-ea"/>
                <a:cs typeface="+mn-cs"/>
              </a:rPr>
              <a:t>,</a:t>
            </a:r>
            <a:endParaRPr lang="sv-SE" sz="1200" kern="1200" dirty="0">
              <a:solidFill>
                <a:schemeClr val="tx1"/>
              </a:solidFill>
              <a:effectLst/>
              <a:latin typeface="+mn-lt"/>
              <a:cs typeface="Calibri" panose="020F0502020204030204"/>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or people who oppose our goal and try to stand in our way. Perhaps an intolerant social media influencer in our community.   </a:t>
            </a:r>
            <a:endParaRPr lang="sv-SE" sz="1200" kern="1200" dirty="0">
              <a:solidFill>
                <a:schemeClr val="tx1"/>
              </a:solidFill>
              <a:effectLst/>
              <a:latin typeface="+mn-lt"/>
              <a:cs typeface="Calibri" panose="020F0502020204030204"/>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25681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we write an action plan, it is good to think who these people, organisations and institutions are, so that we can keep them in mind as we choose our tactics and plan our actions.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Who could help make change with us? Who do we need to persuade – and of what? And who might try to stand in the way of change?    </a:t>
            </a:r>
            <a:r>
              <a:rPr lang="sv-SE" dirty="0">
                <a:effectLst/>
              </a:rPr>
              <a:t>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3745752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CHOOSING THE ROUTE </a:t>
            </a:r>
            <a:r>
              <a:rPr lang="en-GB" sz="1200" kern="1200" dirty="0">
                <a:solidFill>
                  <a:schemeClr val="tx1"/>
                </a:solidFill>
                <a:effectLst/>
                <a:latin typeface="+mn-lt"/>
                <a:ea typeface="+mn-ea"/>
                <a:cs typeface="+mn-cs"/>
              </a:rPr>
              <a:t> </a:t>
            </a:r>
            <a:br>
              <a:rPr lang="nb-NO"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There are usually lots of different ways to get from A to B – different routes and modes of transport. So, what route will we take?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Our route is determined by the tactics we use. Remember, there are 15 different tactics to choose from – from building awareness, to advocacy, to documenting violations. We have already come up with lots of action ideas for using these tactics! This is where you can use these!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152887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Display this slide during the opening exercise.</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dirty="0"/>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2022-05-17</a:t>
            </a:fld>
            <a:endParaRPr lang="en-GB" dirty="0"/>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dirty="0"/>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kern="1200">
                <a:solidFill>
                  <a:schemeClr val="tx1"/>
                </a:solidFill>
                <a:effectLst/>
                <a:latin typeface="+mn-lt"/>
                <a:ea typeface="+mn-ea"/>
                <a:cs typeface="+mn-cs"/>
              </a:rPr>
              <a:t>For our example: are we going to focus on changing the </a:t>
            </a:r>
            <a:r>
              <a:rPr lang="en-GB"/>
              <a:t>mindset</a:t>
            </a:r>
            <a:r>
              <a:rPr lang="en-GB" sz="1200" kern="1200">
                <a:solidFill>
                  <a:schemeClr val="tx1"/>
                </a:solidFill>
                <a:effectLst/>
                <a:latin typeface="+mn-lt"/>
                <a:ea typeface="+mn-ea"/>
                <a:cs typeface="+mn-cs"/>
              </a:rPr>
              <a:t> of children by creating an </a:t>
            </a:r>
            <a:r>
              <a:rPr lang="en-GB"/>
              <a:t>interfaith</a:t>
            </a:r>
            <a:r>
              <a:rPr lang="en-GB" sz="1200" kern="1200">
                <a:solidFill>
                  <a:schemeClr val="tx1"/>
                </a:solidFill>
                <a:effectLst/>
                <a:latin typeface="+mn-lt"/>
                <a:ea typeface="+mn-ea"/>
                <a:cs typeface="+mn-cs"/>
              </a:rPr>
              <a:t> football team, or documenting bullying incidents and using this to advocate for the school board to take action, or on creating incentives for teachers to promote positive relationships by creating an award for the teacher who best promotes diversity and ensures respect in the classroom? Or on persuading faith leaders to encourage </a:t>
            </a:r>
            <a:r>
              <a:rPr lang="en-GB"/>
              <a:t>interfaith</a:t>
            </a:r>
            <a:r>
              <a:rPr lang="en-GB" sz="1200" kern="1200">
                <a:solidFill>
                  <a:schemeClr val="tx1"/>
                </a:solidFill>
                <a:effectLst/>
                <a:latin typeface="+mn-lt"/>
                <a:ea typeface="+mn-ea"/>
                <a:cs typeface="+mn-cs"/>
              </a:rPr>
              <a:t> friendships? Or a combination of these?   </a:t>
            </a:r>
            <a:endParaRPr lang="sv-SE" sz="1200" kern="1200">
              <a:solidFill>
                <a:schemeClr val="tx1"/>
              </a:solidFill>
              <a:effectLst/>
              <a:latin typeface="+mn-lt"/>
              <a:ea typeface="+mn-ea"/>
              <a:cs typeface="+mn-cs"/>
            </a:endParaRPr>
          </a:p>
          <a:p>
            <a:pPr fontAlgn="base"/>
            <a:br>
              <a:rPr lang="nb-NO"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There are many, many different things we could do. We can’t do them all, but we may </a:t>
            </a:r>
            <a:r>
              <a:rPr lang="en-GB" sz="1200" u="sng" kern="1200" dirty="0">
                <a:solidFill>
                  <a:schemeClr val="tx1"/>
                </a:solidFill>
                <a:effectLst/>
                <a:latin typeface="+mn-lt"/>
                <a:ea typeface="+mn-ea"/>
                <a:cs typeface="+mn-cs"/>
              </a:rPr>
              <a:t>need</a:t>
            </a:r>
            <a:r>
              <a:rPr lang="en-GB" sz="1200" kern="1200" dirty="0">
                <a:solidFill>
                  <a:schemeClr val="tx1"/>
                </a:solidFill>
                <a:effectLst/>
                <a:latin typeface="+mn-lt"/>
                <a:ea typeface="+mn-ea"/>
                <a:cs typeface="+mn-cs"/>
              </a:rPr>
              <a:t> to do more than one thing if we are going to succeed. For example, there would be no point in starting a football team if key faith leaders condemn it and no one dares to come. Successful action plans usually contain a few different but complementary tactics.  </a:t>
            </a:r>
            <a:r>
              <a:rPr lang="sv-SE" dirty="0">
                <a:effectLst/>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292444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STEPS ON THE JOURNEY </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Once we have decided which tactics to use, we think about HOW to use them. What concrete steps do we need to take in what order? Who will do what and when for each tactic we have chosen?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How will we practically go about organising and promoting the football team or carry out the survey?  </a:t>
            </a:r>
            <a:br>
              <a:rPr lang="nb-NO"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Who will talk to which faith leaders?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2178829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THE MESSAGE</a:t>
            </a:r>
            <a:r>
              <a:rPr lang="en-GB" sz="1200" kern="1200" dirty="0">
                <a:solidFill>
                  <a:schemeClr val="tx1"/>
                </a:solidFill>
                <a:effectLst/>
                <a:latin typeface="+mn-lt"/>
                <a:ea typeface="+mn-ea"/>
                <a:cs typeface="+mn-cs"/>
              </a:rPr>
              <a:t> </a:t>
            </a:r>
            <a:br>
              <a:rPr lang="nb-NO"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when we talk to people, we need to think about what we are going to say. What kind of information or arguments will convince potential allies to join with us or convince people to change their attitudes or behaviour? What will convince powerholders to act? And are there ways of framing our message so that we avoid opposition?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For example:  </a:t>
            </a:r>
            <a:br>
              <a:rPr lang="nb-NO" sz="1200" kern="1200" dirty="0">
                <a:effectLst/>
                <a:cs typeface="+mn-lt"/>
              </a:rPr>
            </a:br>
            <a:r>
              <a:rPr lang="en-GB" sz="1200" kern="1200" dirty="0">
                <a:solidFill>
                  <a:schemeClr val="tx1"/>
                </a:solidFill>
                <a:effectLst/>
                <a:latin typeface="+mn-lt"/>
                <a:ea typeface="+mn-ea"/>
                <a:cs typeface="+mn-cs"/>
              </a:rPr>
              <a:t>Parents might need to hear about the benefits of building relationships between communities for their children’s future as well as practical information that reassures them that their children would be safe and well looked after in the football team.  </a:t>
            </a:r>
            <a:br>
              <a:rPr lang="nb-NO" sz="1200" kern="1200" dirty="0">
                <a:effectLst/>
                <a:cs typeface="+mn-lt"/>
              </a:rPr>
            </a:br>
            <a:r>
              <a:rPr lang="en-GB" sz="1200" kern="1200" dirty="0">
                <a:solidFill>
                  <a:schemeClr val="tx1"/>
                </a:solidFill>
                <a:effectLst/>
                <a:latin typeface="+mn-lt"/>
                <a:ea typeface="+mn-ea"/>
                <a:cs typeface="+mn-cs"/>
              </a:rPr>
              <a:t>The local </a:t>
            </a:r>
            <a:r>
              <a:rPr lang="en-GB" dirty="0"/>
              <a:t>interfaith </a:t>
            </a:r>
            <a:r>
              <a:rPr lang="en-GB" sz="1200" kern="1200" dirty="0">
                <a:solidFill>
                  <a:schemeClr val="tx1"/>
                </a:solidFill>
                <a:effectLst/>
                <a:latin typeface="+mn-lt"/>
                <a:ea typeface="+mn-ea"/>
                <a:cs typeface="+mn-cs"/>
              </a:rPr>
              <a:t>council might be interested in hearing about how we will involve adults from different communities in leading the football team.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the school board might be encouraged to hear how having an anti-bullying policy could be used to boost the profile of the school.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84502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OBSTACLES AND RISKS</a:t>
            </a:r>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On a long and difficult journey, travellers </a:t>
            </a:r>
            <a:r>
              <a:rPr lang="en-GB" dirty="0"/>
              <a:t>might face</a:t>
            </a:r>
            <a:r>
              <a:rPr lang="en-GB" sz="1200" kern="1200" dirty="0">
                <a:solidFill>
                  <a:schemeClr val="tx1"/>
                </a:solidFill>
                <a:effectLst/>
                <a:latin typeface="+mn-lt"/>
                <a:ea typeface="+mn-ea"/>
                <a:cs typeface="+mn-cs"/>
              </a:rPr>
              <a:t> obstacles, dangers and storms that they need to avoid or overcome in order to reach their destination. All change processes involve obstacles and risks. It helps if we think ahead, choose as safe a route as possible and have plans for how to handle different situations that might arise.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So, what obstacles and risks might we face if we take the actions and steps we have envisaged? Are any of the actions too risky and are there ways we can minimise risks?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For example: In some contexts, promoting the interfaith football team on the local radio station might draw unwanted attention from intolerant groups who might mobilise opposition. We might want to begin quietly and build community support.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868093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b="1" kern="1200" dirty="0">
                <a:solidFill>
                  <a:schemeClr val="tx1"/>
                </a:solidFill>
                <a:effectLst/>
                <a:latin typeface="+mn-lt"/>
                <a:ea typeface="+mn-ea"/>
                <a:cs typeface="+mn-cs"/>
              </a:rPr>
              <a:t>CONCLUSION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have now worked through the process of creating an action plan.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our change journey we’ve identified: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Our starting point – the problem </a:t>
            </a:r>
            <a:r>
              <a:rPr lang="nb-NO" sz="1200" kern="1200" dirty="0">
                <a:solidFill>
                  <a:schemeClr val="tx1"/>
                </a:solidFill>
                <a:effectLst/>
                <a:latin typeface="+mn-lt"/>
                <a:ea typeface="+mn-ea"/>
                <a:cs typeface="+mn-cs"/>
              </a:rPr>
              <a:t> </a:t>
            </a:r>
            <a:endParaRPr lang="sv-SE" sz="1200" kern="1200" dirty="0">
              <a:solidFill>
                <a:schemeClr val="tx1"/>
              </a:solidFill>
              <a:effectLst/>
              <a:latin typeface="+mn-lt"/>
              <a:cs typeface="Calibri" panose="020F0502020204030204"/>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Our destination – the goal </a:t>
            </a:r>
            <a:r>
              <a:rPr lang="nb-NO" sz="1200" kern="1200" dirty="0">
                <a:solidFill>
                  <a:schemeClr val="tx1"/>
                </a:solidFill>
                <a:effectLst/>
                <a:latin typeface="+mn-lt"/>
                <a:ea typeface="+mn-ea"/>
                <a:cs typeface="+mn-cs"/>
              </a:rPr>
              <a:t> </a:t>
            </a:r>
            <a:endParaRPr lang="sv-SE" sz="1200" kern="1200" dirty="0">
              <a:solidFill>
                <a:schemeClr val="tx1"/>
              </a:solidFill>
              <a:effectLst/>
              <a:latin typeface="+mn-lt"/>
              <a:cs typeface="Calibri" panose="020F0502020204030204"/>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people we will meet on the way – friends, opponents and people we want to influence in some way  </a:t>
            </a:r>
            <a:endParaRPr lang="sv-SE" sz="1200" kern="1200" dirty="0">
              <a:solidFill>
                <a:schemeClr val="tx1"/>
              </a:solidFill>
              <a:effectLst/>
              <a:latin typeface="+mn-lt"/>
              <a:cs typeface="Calibri" panose="020F0502020204030204"/>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route – the tactics we are going to use and the concrete steps we need to take to move forwards  </a:t>
            </a:r>
            <a:endParaRPr lang="sv-SE" sz="1200" kern="1200" dirty="0">
              <a:solidFill>
                <a:schemeClr val="tx1"/>
              </a:solidFill>
              <a:effectLst/>
              <a:latin typeface="+mn-lt"/>
              <a:cs typeface="Calibri" panose="020F0502020204030204"/>
            </a:endParaRP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We’ve also thought about our message and about risks we might encounter on the way. </a:t>
            </a:r>
            <a:endParaRPr lang="sv-SE" sz="1200" kern="1200" dirty="0">
              <a:solidFill>
                <a:schemeClr val="tx1"/>
              </a:solidFill>
              <a:effectLst/>
              <a:latin typeface="+mn-lt"/>
              <a:cs typeface="Calibri" panose="020F0502020204030204"/>
            </a:endParaRPr>
          </a:p>
          <a:p>
            <a:pPr fontAlgn="base"/>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This process can be used to create a simple or an in-depth action plan for any type of problem and type of tactic you want to use.   </a:t>
            </a:r>
            <a:endParaRPr lang="sv-S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now it’s time for you to try it out yourself – creating your own change journey action plan for a problem that you want to tackle!   </a:t>
            </a:r>
            <a:r>
              <a:rPr lang="sv-SE" dirty="0">
                <a:effectLst/>
              </a:rPr>
              <a:t> </a:t>
            </a:r>
            <a:endParaRPr lang="sv-SE" sz="1200" kern="1200" dirty="0">
              <a:solidFill>
                <a:schemeClr val="tx1"/>
              </a:solidFill>
              <a:effectLst/>
              <a:latin typeface="+mn-lt"/>
              <a:ea typeface="+mn-ea"/>
              <a:cs typeface="+mn-cs"/>
            </a:endParaRPr>
          </a:p>
          <a:p>
            <a:endParaRPr lang="en-GB"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1522006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b="1" kern="1200" dirty="0">
                <a:solidFill>
                  <a:schemeClr val="tx1"/>
                </a:solidFill>
                <a:effectLst/>
                <a:latin typeface="+mn-lt"/>
                <a:ea typeface="+mn-ea"/>
                <a:cs typeface="+mn-cs"/>
              </a:rPr>
              <a:t>Group work: our change journey </a:t>
            </a:r>
            <a:br>
              <a:rPr lang="nb-NO" sz="1200"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Introduce the exercise with the help of slides 24 and 25.</a:t>
            </a:r>
            <a:endParaRPr lang="sv-SE"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Show slide 24 again while explaining the following: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Earlier in the session, we chose problems and divided into groups. Now each group will try to develop an action plan to tackle their problem, using the ‘Our Change Journey’ model we heard about in the presentation.</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action plans could be real plans that we want to implement after the training, or practice action plans that help us learn action planning skills we can apply later.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group tables, you will find a long flip chart sheet on which to draw and write your change journey. You will also find copies of the ‘Our change journey’ template to help you and as a handout for you to take home.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Your task is to create an action plan to tackle your group’s problem on your flip chart sheets, using the different elements of the change journey model. You will have the rest of this session and the first part of the next session to do this – that’s about 1 hour and 10 minutes in total. </a:t>
            </a:r>
            <a:endParaRPr lang="sv-SE"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Show slide 25 while explaining the following: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steps to take to make your plan are as follows. </a:t>
            </a:r>
            <a:endParaRPr lang="sv-SE"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Decide who the changemakers are: who are the group of people or organisation who will implement the plan? </a:t>
            </a:r>
            <a:endParaRPr lang="sv-SE"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Write the main problem that your group has been given to work with. </a:t>
            </a:r>
            <a:endParaRPr lang="sv-SE"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Identify concrete attitudes, behaviours or rules that you want to change. </a:t>
            </a:r>
            <a:endParaRPr lang="sv-SE"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Create a goal to mirror your problem. </a:t>
            </a:r>
            <a:endParaRPr lang="sv-SE"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Identify the desired attitudes, behaviours and rules.</a:t>
            </a:r>
            <a:r>
              <a:rPr lang="en-GB" dirty="0"/>
              <a:t> </a:t>
            </a:r>
            <a:endParaRPr lang="sv-SE"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Add the other ‘people’ involved – the people affected, the people</a:t>
            </a:r>
            <a:r>
              <a:rPr lang="en-GB" dirty="0"/>
              <a:t>, organisations</a:t>
            </a:r>
            <a:r>
              <a:rPr lang="en-GB" sz="1200" kern="1200" dirty="0">
                <a:solidFill>
                  <a:schemeClr val="tx1"/>
                </a:solidFill>
                <a:effectLst/>
                <a:latin typeface="+mn-lt"/>
                <a:ea typeface="+mn-ea"/>
                <a:cs typeface="+mn-cs"/>
              </a:rPr>
              <a:t> </a:t>
            </a:r>
            <a:r>
              <a:rPr lang="en-GB" dirty="0"/>
              <a:t>or authorities </a:t>
            </a:r>
            <a:r>
              <a:rPr lang="en-GB" sz="1200" kern="1200" dirty="0">
                <a:solidFill>
                  <a:schemeClr val="tx1"/>
                </a:solidFill>
                <a:effectLst/>
                <a:latin typeface="+mn-lt"/>
                <a:ea typeface="+mn-ea"/>
                <a:cs typeface="+mn-cs"/>
              </a:rPr>
              <a:t>who are part of the problem or </a:t>
            </a:r>
            <a:r>
              <a:rPr lang="en-GB" dirty="0"/>
              <a:t>have</a:t>
            </a:r>
            <a:r>
              <a:rPr lang="en-GB" sz="1200" kern="1200" dirty="0">
                <a:solidFill>
                  <a:schemeClr val="tx1"/>
                </a:solidFill>
                <a:effectLst/>
                <a:latin typeface="+mn-lt"/>
                <a:ea typeface="+mn-ea"/>
                <a:cs typeface="+mn-cs"/>
              </a:rPr>
              <a:t> the power to make a difference.</a:t>
            </a:r>
            <a:r>
              <a:rPr lang="en-GB" dirty="0"/>
              <a:t> </a:t>
            </a:r>
            <a:endParaRPr lang="sv-SE"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Choose and add your tactics and the main activities to be </a:t>
            </a:r>
            <a:r>
              <a:rPr lang="en-GB" dirty="0"/>
              <a:t>done in</a:t>
            </a:r>
            <a:r>
              <a:rPr lang="en-GB" sz="1200" kern="1200" dirty="0">
                <a:solidFill>
                  <a:schemeClr val="tx1"/>
                </a:solidFill>
                <a:effectLst/>
                <a:latin typeface="+mn-lt"/>
                <a:ea typeface="+mn-ea"/>
                <a:cs typeface="+mn-cs"/>
              </a:rPr>
              <a:t> order to achieve the goal.</a:t>
            </a:r>
            <a:endParaRPr lang="sv-SE"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Identify a few key practical steps needed to implement these activities</a:t>
            </a:r>
            <a:r>
              <a:rPr lang="en-GB" dirty="0"/>
              <a:t> – but </a:t>
            </a:r>
            <a:r>
              <a:rPr lang="en-GB" sz="1200" kern="1200" dirty="0">
                <a:solidFill>
                  <a:schemeClr val="tx1"/>
                </a:solidFill>
                <a:effectLst/>
                <a:latin typeface="+mn-lt"/>
                <a:ea typeface="+mn-ea"/>
                <a:cs typeface="+mn-cs"/>
              </a:rPr>
              <a:t>don’t spend too long on this today</a:t>
            </a:r>
            <a:r>
              <a:rPr lang="en-GB" dirty="0"/>
              <a:t>! </a:t>
            </a:r>
            <a:endParaRPr lang="sv-SE" sz="1200" kern="1200" dirty="0">
              <a:solidFill>
                <a:schemeClr val="tx1"/>
              </a:solidFill>
              <a:effectLst/>
              <a:latin typeface="+mn-lt"/>
              <a:ea typeface="+mn-ea"/>
              <a:cs typeface="+mn-cs"/>
            </a:endParaRPr>
          </a:p>
          <a:p>
            <a:pPr marL="228600" indent="-228600">
              <a:buFont typeface="+mj-lt"/>
              <a:buAutoNum type="arabicPeriod"/>
            </a:pPr>
            <a:r>
              <a:rPr lang="en-GB" dirty="0"/>
              <a:t>Identify </a:t>
            </a:r>
            <a:r>
              <a:rPr lang="en-GB" sz="1200" kern="1200" dirty="0">
                <a:solidFill>
                  <a:schemeClr val="tx1"/>
                </a:solidFill>
                <a:effectLst/>
                <a:latin typeface="+mn-lt"/>
                <a:ea typeface="+mn-ea"/>
                <a:cs typeface="+mn-cs"/>
              </a:rPr>
              <a:t>what your messages are to the different people involved. What arguments will convince them?</a:t>
            </a:r>
            <a:r>
              <a:rPr lang="en-GB" dirty="0"/>
              <a:t> </a:t>
            </a:r>
            <a:endParaRPr lang="sv-SE" sz="1200" kern="1200" dirty="0">
              <a:solidFill>
                <a:schemeClr val="tx1"/>
              </a:solidFill>
              <a:effectLst/>
              <a:latin typeface="+mn-lt"/>
              <a:ea typeface="+mn-ea"/>
              <a:cs typeface="+mn-cs"/>
            </a:endParaRPr>
          </a:p>
          <a:p>
            <a:pPr marL="228600" lvl="0" indent="-228600">
              <a:buFont typeface="+mj-lt"/>
              <a:buAutoNum type="arabicPeriod"/>
            </a:pPr>
            <a:r>
              <a:rPr lang="en-GB" sz="1200" kern="1200">
                <a:solidFill>
                  <a:schemeClr val="tx1"/>
                </a:solidFill>
                <a:effectLst/>
                <a:latin typeface="+mn-lt"/>
                <a:ea typeface="+mn-ea"/>
                <a:cs typeface="+mn-cs"/>
              </a:rPr>
              <a:t>And </a:t>
            </a:r>
            <a:r>
              <a:rPr lang="en-GB" sz="1200" kern="1200" dirty="0">
                <a:solidFill>
                  <a:schemeClr val="tx1"/>
                </a:solidFill>
                <a:effectLst/>
                <a:latin typeface="+mn-lt"/>
                <a:ea typeface="+mn-ea"/>
                <a:cs typeface="+mn-cs"/>
              </a:rPr>
              <a:t>finally, think about what risks you might face along the way.  </a:t>
            </a:r>
            <a:endParaRPr lang="sv-S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don’t have to do things in this order, but it’s probably helpful! </a:t>
            </a:r>
            <a:endParaRPr lang="sv-SE" sz="1200"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Emphasise the following: </a:t>
            </a:r>
            <a:br>
              <a:rPr lang="nb-NO" sz="1200" kern="1200" dirty="0">
                <a:effectLst/>
                <a:cs typeface="+mn-lt"/>
              </a:rPr>
            </a:br>
            <a:r>
              <a:rPr lang="en-GB" sz="1200" kern="1200" dirty="0">
                <a:solidFill>
                  <a:schemeClr val="tx1"/>
                </a:solidFill>
                <a:effectLst/>
                <a:latin typeface="+mn-lt"/>
                <a:ea typeface="+mn-ea"/>
                <a:cs typeface="+mn-cs"/>
              </a:rPr>
              <a:t>It would be possible to spend a long time reflecting on each question, but the aim of this exercise is to create the ‘bones’ of a plan, the big picture which we can reflect on and develop more later if we decide to implement it.</a:t>
            </a:r>
            <a:br>
              <a:rPr lang="nb-NO" sz="1200" kern="1200" dirty="0">
                <a:effectLst/>
                <a:cs typeface="+mn-lt"/>
              </a:rPr>
            </a:br>
            <a:r>
              <a:rPr lang="en-GB" sz="1200" kern="1200" dirty="0">
                <a:solidFill>
                  <a:schemeClr val="tx1"/>
                </a:solidFill>
                <a:effectLst/>
                <a:latin typeface="+mn-lt"/>
                <a:ea typeface="+mn-ea"/>
                <a:cs typeface="+mn-cs"/>
              </a:rPr>
              <a:t>Aim to spend about 8 minutes on each part! Remember, this is a brainstorm of a rough plan! Write down your spontaneous thoughts and ideas and don’t spend time formulating things carefully – a roughly formulated single sentence or a few bullet points is enough.</a:t>
            </a:r>
            <a:r>
              <a:rPr lang="en-GB" dirty="0"/>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don’t forget the action ideas we’ve got on the flip charts! Perhaps you can use one or two of them in your plan.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cs typeface="Calibri"/>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26</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2022-05-17</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71199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en-GB" sz="1200" i="1" kern="1200" dirty="0">
                <a:solidFill>
                  <a:schemeClr val="tx1"/>
                </a:solidFill>
                <a:effectLst/>
                <a:latin typeface="+mn-lt"/>
                <a:ea typeface="+mn-ea"/>
                <a:cs typeface="+mn-cs"/>
              </a:rPr>
              <a:t>Slides </a:t>
            </a:r>
            <a:r>
              <a:rPr lang="en-GB" i="1" dirty="0"/>
              <a:t>3-24</a:t>
            </a:r>
            <a:r>
              <a:rPr lang="en-GB" sz="1200" i="1" kern="1200" dirty="0">
                <a:solidFill>
                  <a:schemeClr val="tx1"/>
                </a:solidFill>
                <a:effectLst/>
                <a:latin typeface="+mn-lt"/>
                <a:ea typeface="+mn-ea"/>
                <a:cs typeface="+mn-cs"/>
              </a:rPr>
              <a:t> illustrate the </a:t>
            </a:r>
            <a:r>
              <a:rPr lang="en-GB" i="1" dirty="0"/>
              <a:t>session</a:t>
            </a:r>
            <a:r>
              <a:rPr lang="en-GB" sz="1200" i="1" kern="1200" dirty="0">
                <a:solidFill>
                  <a:schemeClr val="tx1"/>
                </a:solidFill>
                <a:effectLst/>
                <a:latin typeface="+mn-lt"/>
                <a:ea typeface="+mn-ea"/>
                <a:cs typeface="+mn-cs"/>
              </a:rPr>
              <a:t> 8 presentation</a:t>
            </a:r>
            <a:r>
              <a:rPr lang="en-GB" i="1" dirty="0"/>
              <a:t>.  </a:t>
            </a:r>
            <a:endParaRPr lang="sv-SE" sz="1200" kern="1200" dirty="0">
              <a:solidFill>
                <a:schemeClr val="tx1"/>
              </a:solidFill>
              <a:effectLst/>
              <a:latin typeface="+mn-lt"/>
              <a:ea typeface="+mn-ea"/>
              <a:cs typeface="+mn-cs"/>
            </a:endParaRPr>
          </a:p>
          <a:p>
            <a:endParaRPr lang="en-GB" sz="1200" b="1"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Presentation: Our </a:t>
            </a:r>
            <a:r>
              <a:rPr lang="en-GB" b="1" dirty="0"/>
              <a:t>Change</a:t>
            </a:r>
            <a:r>
              <a:rPr lang="en-GB" sz="1200" b="1" i="0" kern="1200" dirty="0">
                <a:solidFill>
                  <a:schemeClr val="tx1"/>
                </a:solidFill>
                <a:effectLst/>
                <a:latin typeface="+mn-lt"/>
                <a:ea typeface="+mn-ea"/>
                <a:cs typeface="+mn-cs"/>
              </a:rPr>
              <a:t> </a:t>
            </a:r>
            <a:r>
              <a:rPr lang="en-GB" b="1" dirty="0"/>
              <a:t>Journey</a:t>
            </a:r>
            <a:r>
              <a:rPr lang="en-GB" sz="1200" b="1" i="0" kern="1200" dirty="0">
                <a:solidFill>
                  <a:schemeClr val="tx1"/>
                </a:solidFill>
                <a:effectLst/>
                <a:latin typeface="+mn-lt"/>
                <a:ea typeface="+mn-ea"/>
                <a:cs typeface="+mn-cs"/>
              </a:rPr>
              <a:t> </a:t>
            </a:r>
            <a:br>
              <a:rPr lang="nb-NO" sz="1200" kern="1200" dirty="0">
                <a:effectLst/>
                <a:cs typeface="+mn-lt"/>
              </a:rPr>
            </a:br>
            <a:r>
              <a:rPr lang="en-GB"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what is an action plan and why is it important? An action plan is a plan for HOW we want to get from where we are, to where we want to be.  </a:t>
            </a:r>
            <a:br>
              <a:rPr lang="en-GB"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we are going on a long journey, it is a good idea to have a map and a plan for how we will travel. Perhaps we will walk to the bus stop, take a bus and then a train, and then hire a car to drive to our final destination! Without a map and a plan, we might not reach our destination, or it might take us much longer to get there.</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dirty="0"/>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An action plan is rather like a map and travel plan – it maps the steps we plan to take to get to our goal, and helps us to be strategic and deliberate.</a:t>
            </a:r>
            <a:endParaRPr lang="sv-SE" dirty="0"/>
          </a:p>
          <a:p>
            <a:r>
              <a:rPr lang="en-GB" dirty="0"/>
              <a:t>We all make action plans. Sometimes they are very simple, almost instinctive, and we remember them in our heads. But for complex problems – things we’ve not done before and things we do in groups – we need to plan more carefully and write our plans down so that everyone can remember them. </a:t>
            </a:r>
            <a:endParaRPr lang="sv-SE" dirty="0"/>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dirty="0"/>
          </a:p>
        </p:txBody>
      </p:sp>
    </p:spTree>
    <p:extLst>
      <p:ext uri="{BB962C8B-B14F-4D97-AF65-F5344CB8AC3E}">
        <p14:creationId xmlns:p14="http://schemas.microsoft.com/office/powerpoint/2010/main" val="267229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In the rest of this presentation, we’re going to learn to use a simple visual tool called ‘Our Change Journey’ to make an action plan. </a:t>
            </a:r>
            <a:r>
              <a:rPr lang="sv-SE" dirty="0"/>
              <a:t> </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dirty="0"/>
          </a:p>
        </p:txBody>
      </p:sp>
    </p:spTree>
    <p:extLst>
      <p:ext uri="{BB962C8B-B14F-4D97-AF65-F5344CB8AC3E}">
        <p14:creationId xmlns:p14="http://schemas.microsoft.com/office/powerpoint/2010/main" val="323232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b="1" dirty="0"/>
              <a:t>THE TRAVELLERS </a:t>
            </a:r>
            <a:r>
              <a:rPr lang="en-GB" dirty="0"/>
              <a:t> </a:t>
            </a:r>
            <a:br>
              <a:rPr lang="en-GB" dirty="0">
                <a:cs typeface="+mn-lt"/>
              </a:rPr>
            </a:br>
            <a:r>
              <a:rPr lang="en-GB" dirty="0"/>
              <a:t>When we create an action plan for a journey to make change, the first question is ‘who are we?’</a:t>
            </a:r>
          </a:p>
          <a:p>
            <a:endParaRPr lang="sv-SE" dirty="0"/>
          </a:p>
          <a:p>
            <a:r>
              <a:rPr lang="en-GB" dirty="0"/>
              <a:t>Who are the travellers, going on a journey to make change? Just as some travellers have to walk while others can drive or take a plane, we as individuals, groups or organisations have different opportunities, strengths and weaknesses and face different risks. </a:t>
            </a:r>
            <a:endParaRPr lang="sv-SE" dirty="0"/>
          </a:p>
          <a:p>
            <a:r>
              <a:rPr lang="en-GB" dirty="0"/>
              <a:t>Starting by asking ‘who are we?’ helps us to keep these in mind. </a:t>
            </a:r>
            <a:endParaRPr lang="sv-SE" dirty="0"/>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dirty="0"/>
          </a:p>
        </p:txBody>
      </p:sp>
    </p:spTree>
    <p:extLst>
      <p:ext uri="{BB962C8B-B14F-4D97-AF65-F5344CB8AC3E}">
        <p14:creationId xmlns:p14="http://schemas.microsoft.com/office/powerpoint/2010/main" val="222736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Let’s create an imaginary change journey and say that we are young friends from different faith communities in our town.  </a:t>
            </a:r>
            <a:r>
              <a:rPr lang="sv-SE" dirty="0"/>
              <a:t> </a:t>
            </a:r>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dirty="0"/>
          </a:p>
        </p:txBody>
      </p:sp>
    </p:spTree>
    <p:extLst>
      <p:ext uri="{BB962C8B-B14F-4D97-AF65-F5344CB8AC3E}">
        <p14:creationId xmlns:p14="http://schemas.microsoft.com/office/powerpoint/2010/main" val="63059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b="1" dirty="0"/>
              <a:t>OUR STARTING POINT </a:t>
            </a:r>
            <a:r>
              <a:rPr lang="en-GB" dirty="0"/>
              <a:t> </a:t>
            </a:r>
            <a:br>
              <a:rPr lang="en-GB" dirty="0">
                <a:cs typeface="+mn-lt"/>
              </a:rPr>
            </a:br>
            <a:r>
              <a:rPr lang="en-GB" dirty="0"/>
              <a:t>When we plan a journey, the first thing we need to know is what our starting point is.  </a:t>
            </a:r>
          </a:p>
          <a:p>
            <a:br>
              <a:rPr lang="en-GB" dirty="0">
                <a:cs typeface="+mn-lt"/>
              </a:rPr>
            </a:br>
            <a:r>
              <a:rPr lang="en-GB" dirty="0"/>
              <a:t>A journey of change begins with a problem, and we start by defining it.  </a:t>
            </a:r>
            <a:endParaRPr lang="sv-SE" dirty="0"/>
          </a:p>
          <a:p>
            <a:r>
              <a:rPr lang="en-GB" dirty="0"/>
              <a:t>The more specific we are about defining our problem, the easier it is to identify how to make change. </a:t>
            </a:r>
            <a:endParaRPr lang="sv-SE" dirty="0"/>
          </a:p>
        </p:txBody>
      </p:sp>
      <p:sp>
        <p:nvSpPr>
          <p:cNvPr id="4" name="Platshållare för sidhuvud 3"/>
          <p:cNvSpPr>
            <a:spLocks noGrp="1"/>
          </p:cNvSpPr>
          <p:nvPr>
            <p:ph type="hdr" sz="quarter"/>
          </p:nvPr>
        </p:nvSpPr>
        <p:spPr/>
        <p:txBody>
          <a:bodyPr/>
          <a:lstStyle/>
          <a:p>
            <a:r>
              <a:rPr lang="en-GB" dirty="0"/>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dirty="0"/>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dirty="0"/>
          </a:p>
        </p:txBody>
      </p:sp>
    </p:spTree>
    <p:extLst>
      <p:ext uri="{BB962C8B-B14F-4D97-AF65-F5344CB8AC3E}">
        <p14:creationId xmlns:p14="http://schemas.microsoft.com/office/powerpoint/2010/main" val="344535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So instead of saying that the problem is ‘intolerance’, we might say that ‘Children do not have friends from other faith communities’. This is both a result and a cause of continuing intolerance. </a:t>
            </a:r>
            <a:r>
              <a:rPr lang="sv-SE" dirty="0"/>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2022-05-17</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100975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41350D86-D745-4D0E-9ABF-9AF7C06D63D0}"/>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76475"/>
            <a:ext cx="10515600" cy="39004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7" name="Rubrik 7">
            <a:extLst>
              <a:ext uri="{FF2B5EF4-FFF2-40B4-BE49-F238E27FC236}">
                <a16:creationId xmlns:a16="http://schemas.microsoft.com/office/drawing/2014/main" id="{69DBE517-CF7A-40FA-9446-721D09266BD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98255A6E-39BA-4A06-9619-433F1CBA72B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DC5F398-B41D-43B3-964C-BF4AC9DB901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
        <p:nvSpPr>
          <p:cNvPr id="2" name="Platshållare för innehåll 2">
            <a:extLst>
              <a:ext uri="{FF2B5EF4-FFF2-40B4-BE49-F238E27FC236}">
                <a16:creationId xmlns:a16="http://schemas.microsoft.com/office/drawing/2014/main" id="{B71DD5D4-127D-4013-8A0F-D76EC9769B7C}"/>
              </a:ext>
            </a:extLst>
          </p:cNvPr>
          <p:cNvSpPr>
            <a:spLocks noGrp="1"/>
          </p:cNvSpPr>
          <p:nvPr>
            <p:ph idx="1"/>
          </p:nvPr>
        </p:nvSpPr>
        <p:spPr>
          <a:xfrm>
            <a:off x="838200" y="2276475"/>
            <a:ext cx="10515600" cy="39004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3" name="Rubrik 7">
            <a:extLst>
              <a:ext uri="{FF2B5EF4-FFF2-40B4-BE49-F238E27FC236}">
                <a16:creationId xmlns:a16="http://schemas.microsoft.com/office/drawing/2014/main" id="{7393BFB0-4742-4539-9D39-BAA57F6B1C6C}"/>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7324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0E23EEC-BB22-42ED-BF0B-C7BD6AE918DD}"/>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 id="2147483825"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7C029DC-CBA3-354F-B8EB-1EF18D23E6AA}"/>
              </a:ext>
            </a:extLst>
          </p:cNvPr>
          <p:cNvSpPr txBox="1"/>
          <p:nvPr/>
        </p:nvSpPr>
        <p:spPr>
          <a:xfrm>
            <a:off x="8955314" y="-290286"/>
            <a:ext cx="184731" cy="369332"/>
          </a:xfrm>
          <a:prstGeom prst="rect">
            <a:avLst/>
          </a:prstGeom>
          <a:noFill/>
        </p:spPr>
        <p:txBody>
          <a:bodyPr wrap="none" rtlCol="0">
            <a:spAutoFit/>
          </a:bodyPr>
          <a:lstStyle/>
          <a:p>
            <a:endParaRPr lang="sv-SE" dirty="0"/>
          </a:p>
        </p:txBody>
      </p:sp>
      <p:pic>
        <p:nvPicPr>
          <p:cNvPr id="12" name="Bildobjekt 11">
            <a:extLst>
              <a:ext uri="{FF2B5EF4-FFF2-40B4-BE49-F238E27FC236}">
                <a16:creationId xmlns:a16="http://schemas.microsoft.com/office/drawing/2014/main" id="{55B979EC-4433-2345-BCBF-2749A927E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14" name="textruta 13">
            <a:extLst>
              <a:ext uri="{FF2B5EF4-FFF2-40B4-BE49-F238E27FC236}">
                <a16:creationId xmlns:a16="http://schemas.microsoft.com/office/drawing/2014/main" id="{B342C2F5-718C-8840-94FD-3647C42BDEF0}"/>
              </a:ext>
            </a:extLst>
          </p:cNvPr>
          <p:cNvSpPr txBox="1"/>
          <p:nvPr/>
        </p:nvSpPr>
        <p:spPr>
          <a:xfrm>
            <a:off x="0" y="1169180"/>
            <a:ext cx="12192000" cy="1334211"/>
          </a:xfrm>
          <a:prstGeom prst="rect">
            <a:avLst/>
          </a:prstGeom>
          <a:noFill/>
        </p:spPr>
        <p:txBody>
          <a:bodyPr wrap="square" rtlCol="0">
            <a:spAutoFit/>
          </a:bodyPr>
          <a:lstStyle/>
          <a:p>
            <a:pPr algn="ctr">
              <a:lnSpc>
                <a:spcPct val="150000"/>
              </a:lnSpc>
            </a:pPr>
            <a:r>
              <a:rPr lang="sv-SE" sz="6000" dirty="0">
                <a:solidFill>
                  <a:schemeClr val="tx1">
                    <a:lumMod val="65000"/>
                    <a:lumOff val="35000"/>
                  </a:schemeClr>
                </a:solidFill>
                <a:latin typeface="Calibri" panose="020F0502020204030204" pitchFamily="34" charset="0"/>
              </a:rPr>
              <a:t>The </a:t>
            </a:r>
            <a:r>
              <a:rPr lang="en-GB" sz="6000" dirty="0">
                <a:solidFill>
                  <a:schemeClr val="tx1">
                    <a:lumMod val="65000"/>
                    <a:lumOff val="35000"/>
                  </a:schemeClr>
                </a:solidFill>
                <a:latin typeface="Calibri" panose="020F0502020204030204" pitchFamily="34" charset="0"/>
              </a:rPr>
              <a:t>Local</a:t>
            </a:r>
            <a:r>
              <a:rPr lang="sv-SE" sz="6000" dirty="0">
                <a:solidFill>
                  <a:schemeClr val="tx1">
                    <a:lumMod val="65000"/>
                    <a:lumOff val="35000"/>
                  </a:schemeClr>
                </a:solidFill>
                <a:latin typeface="Calibri" panose="020F0502020204030204" pitchFamily="34" charset="0"/>
              </a:rPr>
              <a:t> </a:t>
            </a:r>
            <a:r>
              <a:rPr lang="sv-SE" sz="6000" b="1" dirty="0">
                <a:solidFill>
                  <a:schemeClr val="tx1">
                    <a:lumMod val="65000"/>
                    <a:lumOff val="35000"/>
                  </a:schemeClr>
                </a:solidFill>
                <a:latin typeface="Calibri" panose="020F0502020204030204" pitchFamily="34" charset="0"/>
              </a:rPr>
              <a:t>Changemakers</a:t>
            </a:r>
            <a:r>
              <a:rPr lang="sv-SE" sz="6000" dirty="0">
                <a:solidFill>
                  <a:schemeClr val="tx1">
                    <a:lumMod val="65000"/>
                    <a:lumOff val="35000"/>
                  </a:schemeClr>
                </a:solidFill>
                <a:latin typeface="Calibri" panose="020F0502020204030204" pitchFamily="34" charset="0"/>
              </a:rPr>
              <a:t> Course</a:t>
            </a:r>
          </a:p>
        </p:txBody>
      </p:sp>
      <p:pic>
        <p:nvPicPr>
          <p:cNvPr id="6" name="Bildobjekt 5">
            <a:extLst>
              <a:ext uri="{FF2B5EF4-FFF2-40B4-BE49-F238E27FC236}">
                <a16:creationId xmlns:a16="http://schemas.microsoft.com/office/drawing/2014/main" id="{F47A4F51-82F8-3F4D-ADDD-22CA7598E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EB0803C1-35BC-4499-8062-F9E607693370}"/>
              </a:ext>
            </a:extLst>
          </p:cNvPr>
          <p:cNvGrpSpPr/>
          <p:nvPr/>
        </p:nvGrpSpPr>
        <p:grpSpPr>
          <a:xfrm>
            <a:off x="5187685" y="2733895"/>
            <a:ext cx="5020628" cy="3025460"/>
            <a:chOff x="6209637" y="3530007"/>
            <a:chExt cx="3545525" cy="2568176"/>
          </a:xfrm>
        </p:grpSpPr>
        <p:pic>
          <p:nvPicPr>
            <p:cNvPr id="6" name="Picture 17">
              <a:extLst>
                <a:ext uri="{FF2B5EF4-FFF2-40B4-BE49-F238E27FC236}">
                  <a16:creationId xmlns:a16="http://schemas.microsoft.com/office/drawing/2014/main" id="{416A6531-9147-434C-9FB9-B8C5E27F61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09637" y="3530007"/>
              <a:ext cx="3545525" cy="2568176"/>
            </a:xfrm>
            <a:prstGeom prst="rect">
              <a:avLst/>
            </a:prstGeom>
          </p:spPr>
        </p:pic>
        <p:sp>
          <p:nvSpPr>
            <p:cNvPr id="7" name="textruta 6">
              <a:extLst>
                <a:ext uri="{FF2B5EF4-FFF2-40B4-BE49-F238E27FC236}">
                  <a16:creationId xmlns:a16="http://schemas.microsoft.com/office/drawing/2014/main" id="{0D2ECF56-C542-49CC-A61C-FF671A1158E5}"/>
                </a:ext>
              </a:extLst>
            </p:cNvPr>
            <p:cNvSpPr txBox="1"/>
            <p:nvPr/>
          </p:nvSpPr>
          <p:spPr>
            <a:xfrm>
              <a:off x="7008268" y="3621948"/>
              <a:ext cx="1047669" cy="653144"/>
            </a:xfrm>
            <a:prstGeom prst="rect">
              <a:avLst/>
            </a:prstGeom>
            <a:noFill/>
          </p:spPr>
          <p:txBody>
            <a:bodyPr wrap="none" lIns="91440" tIns="45720" rIns="91440" bIns="45720" rtlCol="0" anchor="t">
              <a:spAutoFit/>
            </a:bodyPr>
            <a:lstStyle/>
            <a:p>
              <a:r>
                <a:rPr lang="en-GB" sz="4400" dirty="0">
                  <a:latin typeface="Calibri"/>
                  <a:cs typeface="Calibri"/>
                </a:rPr>
                <a:t>A</a:t>
              </a:r>
              <a:r>
                <a:rPr lang="en-GB" sz="2400" dirty="0">
                  <a:latin typeface="Calibri"/>
                  <a:cs typeface="Calibri"/>
                </a:rPr>
                <a:t>ttitudes</a:t>
              </a:r>
            </a:p>
          </p:txBody>
        </p:sp>
        <p:sp>
          <p:nvSpPr>
            <p:cNvPr id="8" name="textruta 7">
              <a:extLst>
                <a:ext uri="{FF2B5EF4-FFF2-40B4-BE49-F238E27FC236}">
                  <a16:creationId xmlns:a16="http://schemas.microsoft.com/office/drawing/2014/main" id="{3857BF30-20B8-4583-8905-2CB0E6D4F7A8}"/>
                </a:ext>
              </a:extLst>
            </p:cNvPr>
            <p:cNvSpPr txBox="1"/>
            <p:nvPr/>
          </p:nvSpPr>
          <p:spPr>
            <a:xfrm>
              <a:off x="7008268" y="5204059"/>
              <a:ext cx="704348" cy="653144"/>
            </a:xfrm>
            <a:prstGeom prst="rect">
              <a:avLst/>
            </a:prstGeom>
            <a:noFill/>
          </p:spPr>
          <p:txBody>
            <a:bodyPr wrap="none" lIns="91440" tIns="45720" rIns="91440" bIns="45720" rtlCol="0" anchor="t">
              <a:spAutoFit/>
            </a:bodyPr>
            <a:lstStyle/>
            <a:p>
              <a:r>
                <a:rPr lang="en-GB" sz="4400" dirty="0">
                  <a:latin typeface="Calibri"/>
                  <a:cs typeface="Calibri"/>
                </a:rPr>
                <a:t>R</a:t>
              </a:r>
              <a:r>
                <a:rPr lang="en-GB" sz="2400" dirty="0">
                  <a:latin typeface="Calibri"/>
                  <a:cs typeface="Calibri"/>
                </a:rPr>
                <a:t>ules</a:t>
              </a:r>
            </a:p>
          </p:txBody>
        </p:sp>
        <p:sp>
          <p:nvSpPr>
            <p:cNvPr id="9" name="textruta 8">
              <a:extLst>
                <a:ext uri="{FF2B5EF4-FFF2-40B4-BE49-F238E27FC236}">
                  <a16:creationId xmlns:a16="http://schemas.microsoft.com/office/drawing/2014/main" id="{14A22E20-09E4-4CBB-AC23-DD47CC3351CD}"/>
                </a:ext>
              </a:extLst>
            </p:cNvPr>
            <p:cNvSpPr txBox="1"/>
            <p:nvPr/>
          </p:nvSpPr>
          <p:spPr>
            <a:xfrm>
              <a:off x="7008268" y="4367033"/>
              <a:ext cx="1204160" cy="653144"/>
            </a:xfrm>
            <a:prstGeom prst="rect">
              <a:avLst/>
            </a:prstGeom>
            <a:noFill/>
          </p:spPr>
          <p:txBody>
            <a:bodyPr wrap="none" lIns="91440" tIns="45720" rIns="91440" bIns="45720" rtlCol="0" anchor="t">
              <a:spAutoFit/>
            </a:bodyPr>
            <a:lstStyle/>
            <a:p>
              <a:r>
                <a:rPr lang="en-GB" sz="4400" dirty="0">
                  <a:latin typeface="Calibri"/>
                  <a:cs typeface="Calibri"/>
                </a:rPr>
                <a:t>B</a:t>
              </a:r>
              <a:r>
                <a:rPr lang="en-GB" sz="2400" dirty="0">
                  <a:latin typeface="Calibri"/>
                  <a:cs typeface="Calibri"/>
                </a:rPr>
                <a:t>ehaviours</a:t>
              </a:r>
            </a:p>
          </p:txBody>
        </p:sp>
      </p:grpSp>
      <p:sp>
        <p:nvSpPr>
          <p:cNvPr id="12" name="textruta 11">
            <a:extLst>
              <a:ext uri="{FF2B5EF4-FFF2-40B4-BE49-F238E27FC236}">
                <a16:creationId xmlns:a16="http://schemas.microsoft.com/office/drawing/2014/main" id="{CB76A616-E3E0-7049-ABB6-CE7F8C643C94}"/>
              </a:ext>
            </a:extLst>
          </p:cNvPr>
          <p:cNvSpPr txBox="1"/>
          <p:nvPr/>
        </p:nvSpPr>
        <p:spPr>
          <a:xfrm>
            <a:off x="1582030" y="3781769"/>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800" b="1" dirty="0"/>
              <a:t>Problem</a:t>
            </a:r>
            <a:endParaRPr lang="sv-SE" sz="2800" b="1" dirty="0">
              <a:cs typeface="Calibri"/>
            </a:endParaRPr>
          </a:p>
        </p:txBody>
      </p:sp>
      <p:pic>
        <p:nvPicPr>
          <p:cNvPr id="14" name="Picture 21">
            <a:extLst>
              <a:ext uri="{FF2B5EF4-FFF2-40B4-BE49-F238E27FC236}">
                <a16:creationId xmlns:a16="http://schemas.microsoft.com/office/drawing/2014/main" id="{95469816-BF58-9348-9815-9426E9BCB1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2" name="textruta 1">
            <a:extLst>
              <a:ext uri="{FF2B5EF4-FFF2-40B4-BE49-F238E27FC236}">
                <a16:creationId xmlns:a16="http://schemas.microsoft.com/office/drawing/2014/main" id="{F8C13EE9-65F9-4C17-920C-8F62187A98D5}"/>
              </a:ext>
            </a:extLst>
          </p:cNvPr>
          <p:cNvSpPr txBox="1"/>
          <p:nvPr/>
        </p:nvSpPr>
        <p:spPr>
          <a:xfrm>
            <a:off x="1293122" y="4221169"/>
            <a:ext cx="24179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400" dirty="0">
                <a:latin typeface="Calibri"/>
                <a:cs typeface="Calibri"/>
              </a:rPr>
              <a:t>Children </a:t>
            </a:r>
            <a:r>
              <a:rPr lang="sv-SE" sz="2400" dirty="0" err="1">
                <a:latin typeface="Calibri"/>
                <a:cs typeface="Calibri"/>
              </a:rPr>
              <a:t>don't</a:t>
            </a:r>
            <a:r>
              <a:rPr lang="sv-SE" sz="2400" dirty="0">
                <a:latin typeface="Calibri"/>
                <a:cs typeface="Calibri"/>
              </a:rPr>
              <a:t> </a:t>
            </a:r>
            <a:r>
              <a:rPr lang="sv-SE" sz="2400" dirty="0" err="1">
                <a:latin typeface="Calibri"/>
                <a:cs typeface="Calibri"/>
              </a:rPr>
              <a:t>have</a:t>
            </a:r>
            <a:r>
              <a:rPr lang="sv-SE" sz="2400" dirty="0">
                <a:latin typeface="Calibri"/>
                <a:cs typeface="Calibri"/>
              </a:rPr>
              <a:t> </a:t>
            </a:r>
            <a:r>
              <a:rPr lang="sv-SE" sz="2400" dirty="0" err="1">
                <a:latin typeface="Calibri"/>
                <a:cs typeface="Calibri"/>
              </a:rPr>
              <a:t>friends</a:t>
            </a:r>
            <a:r>
              <a:rPr lang="sv-SE" sz="2400" dirty="0">
                <a:latin typeface="Calibri"/>
                <a:cs typeface="Calibri"/>
              </a:rPr>
              <a:t> from </a:t>
            </a:r>
            <a:r>
              <a:rPr lang="sv-SE" sz="2400" dirty="0" err="1">
                <a:latin typeface="Calibri"/>
                <a:cs typeface="Calibri"/>
              </a:rPr>
              <a:t>other</a:t>
            </a:r>
            <a:r>
              <a:rPr lang="sv-SE" sz="2400" dirty="0">
                <a:latin typeface="Calibri"/>
                <a:cs typeface="Calibri"/>
              </a:rPr>
              <a:t> </a:t>
            </a:r>
            <a:r>
              <a:rPr lang="sv-SE" sz="2400" dirty="0" err="1">
                <a:latin typeface="Calibri"/>
                <a:cs typeface="Calibri"/>
              </a:rPr>
              <a:t>faith</a:t>
            </a:r>
            <a:r>
              <a:rPr lang="sv-SE" sz="2400" dirty="0">
                <a:latin typeface="Calibri"/>
                <a:cs typeface="Calibri"/>
              </a:rPr>
              <a:t> </a:t>
            </a:r>
            <a:r>
              <a:rPr lang="sv-SE" sz="2400" dirty="0" err="1">
                <a:latin typeface="Calibri"/>
                <a:cs typeface="Calibri"/>
              </a:rPr>
              <a:t>communities</a:t>
            </a:r>
            <a:r>
              <a:rPr lang="sv-SE" sz="2400" dirty="0">
                <a:latin typeface="Calibri"/>
                <a:cs typeface="Calibri"/>
              </a:rPr>
              <a:t>.</a:t>
            </a:r>
          </a:p>
        </p:txBody>
      </p:sp>
    </p:spTree>
    <p:extLst>
      <p:ext uri="{BB962C8B-B14F-4D97-AF65-F5344CB8AC3E}">
        <p14:creationId xmlns:p14="http://schemas.microsoft.com/office/powerpoint/2010/main" val="199872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7">
            <a:extLst>
              <a:ext uri="{FF2B5EF4-FFF2-40B4-BE49-F238E27FC236}">
                <a16:creationId xmlns:a16="http://schemas.microsoft.com/office/drawing/2014/main" id="{AEE47877-6C99-4F45-8AA1-3BFD3EEE27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87685" y="2733895"/>
            <a:ext cx="5020628" cy="3025460"/>
          </a:xfrm>
          <a:prstGeom prst="rect">
            <a:avLst/>
          </a:prstGeom>
        </p:spPr>
      </p:pic>
      <p:sp>
        <p:nvSpPr>
          <p:cNvPr id="10" name="textruta 9">
            <a:extLst>
              <a:ext uri="{FF2B5EF4-FFF2-40B4-BE49-F238E27FC236}">
                <a16:creationId xmlns:a16="http://schemas.microsoft.com/office/drawing/2014/main" id="{95CC49A5-84AB-44FC-90C7-9EAD6186605D}"/>
              </a:ext>
            </a:extLst>
          </p:cNvPr>
          <p:cNvSpPr txBox="1"/>
          <p:nvPr/>
        </p:nvSpPr>
        <p:spPr>
          <a:xfrm>
            <a:off x="6264556" y="3069468"/>
            <a:ext cx="2059475" cy="461665"/>
          </a:xfrm>
          <a:prstGeom prst="rect">
            <a:avLst/>
          </a:prstGeom>
          <a:noFill/>
        </p:spPr>
        <p:txBody>
          <a:bodyPr wrap="none" lIns="91440" tIns="45720" rIns="91440" bIns="45720" rtlCol="0" anchor="t">
            <a:spAutoFit/>
          </a:bodyPr>
          <a:lstStyle/>
          <a:p>
            <a:r>
              <a:rPr lang="en-GB" sz="2400" dirty="0">
                <a:latin typeface="Calibri"/>
                <a:cs typeface="Calibri"/>
              </a:rPr>
              <a:t>Parents think...</a:t>
            </a:r>
          </a:p>
        </p:txBody>
      </p:sp>
      <p:sp>
        <p:nvSpPr>
          <p:cNvPr id="11" name="textruta 10">
            <a:extLst>
              <a:ext uri="{FF2B5EF4-FFF2-40B4-BE49-F238E27FC236}">
                <a16:creationId xmlns:a16="http://schemas.microsoft.com/office/drawing/2014/main" id="{B044F9D8-80C1-4FD3-9CB5-8511AD85A223}"/>
              </a:ext>
            </a:extLst>
          </p:cNvPr>
          <p:cNvSpPr txBox="1"/>
          <p:nvPr/>
        </p:nvSpPr>
        <p:spPr>
          <a:xfrm>
            <a:off x="6264556" y="4862726"/>
            <a:ext cx="3621184" cy="461665"/>
          </a:xfrm>
          <a:prstGeom prst="rect">
            <a:avLst/>
          </a:prstGeom>
          <a:noFill/>
        </p:spPr>
        <p:txBody>
          <a:bodyPr wrap="none" rtlCol="0">
            <a:spAutoFit/>
          </a:bodyPr>
          <a:lstStyle/>
          <a:p>
            <a:r>
              <a:rPr lang="en-GB" sz="2400" dirty="0">
                <a:latin typeface="Calibri"/>
                <a:cs typeface="Calibri"/>
              </a:rPr>
              <a:t>Faith leader doesn’t allow...</a:t>
            </a:r>
          </a:p>
        </p:txBody>
      </p:sp>
      <p:sp>
        <p:nvSpPr>
          <p:cNvPr id="12" name="textruta 11">
            <a:extLst>
              <a:ext uri="{FF2B5EF4-FFF2-40B4-BE49-F238E27FC236}">
                <a16:creationId xmlns:a16="http://schemas.microsoft.com/office/drawing/2014/main" id="{7D349919-AF96-43B5-B3B1-B09B284D304F}"/>
              </a:ext>
            </a:extLst>
          </p:cNvPr>
          <p:cNvSpPr txBox="1"/>
          <p:nvPr/>
        </p:nvSpPr>
        <p:spPr>
          <a:xfrm>
            <a:off x="6264556" y="3996875"/>
            <a:ext cx="2931123" cy="461665"/>
          </a:xfrm>
          <a:prstGeom prst="rect">
            <a:avLst/>
          </a:prstGeom>
          <a:noFill/>
        </p:spPr>
        <p:txBody>
          <a:bodyPr wrap="none" rtlCol="0">
            <a:spAutoFit/>
          </a:bodyPr>
          <a:lstStyle/>
          <a:p>
            <a:r>
              <a:rPr lang="en-GB" sz="2400" dirty="0">
                <a:latin typeface="Calibri"/>
                <a:cs typeface="Calibri"/>
              </a:rPr>
              <a:t>The school tolerates...</a:t>
            </a:r>
          </a:p>
        </p:txBody>
      </p:sp>
      <p:sp>
        <p:nvSpPr>
          <p:cNvPr id="15" name="textruta 14">
            <a:extLst>
              <a:ext uri="{FF2B5EF4-FFF2-40B4-BE49-F238E27FC236}">
                <a16:creationId xmlns:a16="http://schemas.microsoft.com/office/drawing/2014/main" id="{E7485309-C322-9A4D-9E0E-9DC58970533C}"/>
              </a:ext>
            </a:extLst>
          </p:cNvPr>
          <p:cNvSpPr txBox="1"/>
          <p:nvPr/>
        </p:nvSpPr>
        <p:spPr>
          <a:xfrm>
            <a:off x="1582030" y="3781769"/>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800" b="1" dirty="0"/>
              <a:t>Problem</a:t>
            </a:r>
            <a:endParaRPr lang="sv-SE" sz="2800" b="1" dirty="0">
              <a:cs typeface="Calibri"/>
            </a:endParaRPr>
          </a:p>
        </p:txBody>
      </p:sp>
      <p:pic>
        <p:nvPicPr>
          <p:cNvPr id="17" name="Picture 21">
            <a:extLst>
              <a:ext uri="{FF2B5EF4-FFF2-40B4-BE49-F238E27FC236}">
                <a16:creationId xmlns:a16="http://schemas.microsoft.com/office/drawing/2014/main" id="{EF09C7A7-E605-334D-83A7-BF2571102E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2" name="textruta 1">
            <a:extLst>
              <a:ext uri="{FF2B5EF4-FFF2-40B4-BE49-F238E27FC236}">
                <a16:creationId xmlns:a16="http://schemas.microsoft.com/office/drawing/2014/main" id="{BF86C458-2829-43D8-8132-24477D398EF7}"/>
              </a:ext>
            </a:extLst>
          </p:cNvPr>
          <p:cNvSpPr txBox="1"/>
          <p:nvPr/>
        </p:nvSpPr>
        <p:spPr>
          <a:xfrm>
            <a:off x="1293122" y="4221169"/>
            <a:ext cx="24179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400" dirty="0">
                <a:latin typeface="Calibri"/>
                <a:cs typeface="Calibri"/>
              </a:rPr>
              <a:t>Children </a:t>
            </a:r>
            <a:r>
              <a:rPr lang="sv-SE" sz="2400" dirty="0" err="1">
                <a:latin typeface="Calibri"/>
                <a:cs typeface="Calibri"/>
              </a:rPr>
              <a:t>don't</a:t>
            </a:r>
            <a:r>
              <a:rPr lang="sv-SE" sz="2400" dirty="0">
                <a:latin typeface="Calibri"/>
                <a:cs typeface="Calibri"/>
              </a:rPr>
              <a:t> </a:t>
            </a:r>
            <a:r>
              <a:rPr lang="sv-SE" sz="2400" dirty="0" err="1">
                <a:latin typeface="Calibri"/>
                <a:cs typeface="Calibri"/>
              </a:rPr>
              <a:t>have</a:t>
            </a:r>
            <a:r>
              <a:rPr lang="sv-SE" sz="2400" dirty="0">
                <a:latin typeface="Calibri"/>
                <a:cs typeface="Calibri"/>
              </a:rPr>
              <a:t> </a:t>
            </a:r>
            <a:r>
              <a:rPr lang="sv-SE" sz="2400" dirty="0" err="1">
                <a:latin typeface="Calibri"/>
                <a:cs typeface="Calibri"/>
              </a:rPr>
              <a:t>friends</a:t>
            </a:r>
            <a:r>
              <a:rPr lang="sv-SE" sz="2400" dirty="0">
                <a:latin typeface="Calibri"/>
                <a:cs typeface="Calibri"/>
              </a:rPr>
              <a:t> from </a:t>
            </a:r>
            <a:r>
              <a:rPr lang="sv-SE" sz="2400" dirty="0" err="1">
                <a:latin typeface="Calibri"/>
                <a:cs typeface="Calibri"/>
              </a:rPr>
              <a:t>other</a:t>
            </a:r>
            <a:r>
              <a:rPr lang="sv-SE" sz="2400" dirty="0">
                <a:latin typeface="Calibri"/>
                <a:cs typeface="Calibri"/>
              </a:rPr>
              <a:t> </a:t>
            </a:r>
            <a:r>
              <a:rPr lang="sv-SE" sz="2400" dirty="0" err="1">
                <a:latin typeface="Calibri"/>
                <a:cs typeface="Calibri"/>
              </a:rPr>
              <a:t>faith</a:t>
            </a:r>
            <a:r>
              <a:rPr lang="sv-SE" sz="2400" dirty="0">
                <a:latin typeface="Calibri"/>
                <a:cs typeface="Calibri"/>
              </a:rPr>
              <a:t> </a:t>
            </a:r>
            <a:r>
              <a:rPr lang="sv-SE" sz="2400" dirty="0" err="1">
                <a:latin typeface="Calibri"/>
                <a:cs typeface="Calibri"/>
              </a:rPr>
              <a:t>communities</a:t>
            </a:r>
            <a:r>
              <a:rPr lang="sv-SE" sz="2400" dirty="0">
                <a:latin typeface="Calibri"/>
                <a:cs typeface="Calibri"/>
              </a:rPr>
              <a:t>.</a:t>
            </a:r>
          </a:p>
        </p:txBody>
      </p:sp>
    </p:spTree>
    <p:extLst>
      <p:ext uri="{BB962C8B-B14F-4D97-AF65-F5344CB8AC3E}">
        <p14:creationId xmlns:p14="http://schemas.microsoft.com/office/powerpoint/2010/main" val="279612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4">
            <a:extLst>
              <a:ext uri="{FF2B5EF4-FFF2-40B4-BE49-F238E27FC236}">
                <a16:creationId xmlns:a16="http://schemas.microsoft.com/office/drawing/2014/main" id="{B37CB7A5-21E7-431D-B054-8546ED4D44D0}"/>
              </a:ext>
            </a:extLst>
          </p:cNvPr>
          <p:cNvPicPr>
            <a:picLocks noChangeAspect="1"/>
          </p:cNvPicPr>
          <p:nvPr/>
        </p:nvPicPr>
        <p:blipFill>
          <a:blip r:embed="rId3"/>
          <a:stretch>
            <a:fillRect/>
          </a:stretch>
        </p:blipFill>
        <p:spPr>
          <a:xfrm>
            <a:off x="3985847" y="1203551"/>
            <a:ext cx="7302096" cy="4990405"/>
          </a:xfrm>
          <a:prstGeom prst="rect">
            <a:avLst/>
          </a:prstGeom>
        </p:spPr>
      </p:pic>
      <p:pic>
        <p:nvPicPr>
          <p:cNvPr id="4" name="Picture 21">
            <a:extLst>
              <a:ext uri="{FF2B5EF4-FFF2-40B4-BE49-F238E27FC236}">
                <a16:creationId xmlns:a16="http://schemas.microsoft.com/office/drawing/2014/main" id="{F15DBB5D-F441-4C7F-ADDC-1DEF020B5A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2" y="976613"/>
            <a:ext cx="3249895" cy="3011938"/>
          </a:xfrm>
          <a:prstGeom prst="rect">
            <a:avLst/>
          </a:prstGeom>
        </p:spPr>
      </p:pic>
      <p:pic>
        <p:nvPicPr>
          <p:cNvPr id="5" name="Picture 17">
            <a:extLst>
              <a:ext uri="{FF2B5EF4-FFF2-40B4-BE49-F238E27FC236}">
                <a16:creationId xmlns:a16="http://schemas.microsoft.com/office/drawing/2014/main" id="{897D5B89-8979-4A13-AB0C-F9CDE92995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94956" y="4325752"/>
            <a:ext cx="2199079" cy="1670257"/>
          </a:xfrm>
          <a:prstGeom prst="rect">
            <a:avLst/>
          </a:prstGeom>
        </p:spPr>
      </p:pic>
      <p:pic>
        <p:nvPicPr>
          <p:cNvPr id="6" name="Bildobjekt 5">
            <a:extLst>
              <a:ext uri="{FF2B5EF4-FFF2-40B4-BE49-F238E27FC236}">
                <a16:creationId xmlns:a16="http://schemas.microsoft.com/office/drawing/2014/main" id="{6EECCBA0-B706-44C5-B66F-FE0EAC907BF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4725" y="2258359"/>
            <a:ext cx="1338394" cy="661733"/>
          </a:xfrm>
          <a:prstGeom prst="rect">
            <a:avLst/>
          </a:prstGeom>
        </p:spPr>
      </p:pic>
      <p:sp>
        <p:nvSpPr>
          <p:cNvPr id="7" name="textruta 6">
            <a:extLst>
              <a:ext uri="{FF2B5EF4-FFF2-40B4-BE49-F238E27FC236}">
                <a16:creationId xmlns:a16="http://schemas.microsoft.com/office/drawing/2014/main" id="{79E0CF2B-FEDB-4EBE-95E3-E3F46250FCB6}"/>
              </a:ext>
            </a:extLst>
          </p:cNvPr>
          <p:cNvSpPr txBox="1"/>
          <p:nvPr/>
        </p:nvSpPr>
        <p:spPr>
          <a:xfrm>
            <a:off x="9673420" y="2741705"/>
            <a:ext cx="872355" cy="523220"/>
          </a:xfrm>
          <a:prstGeom prst="rect">
            <a:avLst/>
          </a:prstGeom>
          <a:noFill/>
        </p:spPr>
        <p:txBody>
          <a:bodyPr wrap="none" rtlCol="0">
            <a:spAutoFit/>
          </a:bodyPr>
          <a:lstStyle/>
          <a:p>
            <a:r>
              <a:rPr lang="en-GB" sz="2800" b="1" dirty="0"/>
              <a:t>Goal</a:t>
            </a:r>
          </a:p>
        </p:txBody>
      </p:sp>
      <p:sp>
        <p:nvSpPr>
          <p:cNvPr id="8" name="textruta 7">
            <a:extLst>
              <a:ext uri="{FF2B5EF4-FFF2-40B4-BE49-F238E27FC236}">
                <a16:creationId xmlns:a16="http://schemas.microsoft.com/office/drawing/2014/main" id="{C9FD7C6A-DAAE-448A-9935-21A49A860EBB}"/>
              </a:ext>
            </a:extLst>
          </p:cNvPr>
          <p:cNvSpPr txBox="1"/>
          <p:nvPr/>
        </p:nvSpPr>
        <p:spPr>
          <a:xfrm>
            <a:off x="10694725" y="2343859"/>
            <a:ext cx="1335815" cy="369332"/>
          </a:xfrm>
          <a:prstGeom prst="rect">
            <a:avLst/>
          </a:prstGeom>
          <a:noFill/>
        </p:spPr>
        <p:txBody>
          <a:bodyPr wrap="none" lIns="91440" tIns="45720" rIns="91440" bIns="45720" rtlCol="0" anchor="t">
            <a:spAutoFit/>
          </a:bodyPr>
          <a:lstStyle/>
          <a:p>
            <a:r>
              <a:rPr lang="en-GB" dirty="0">
                <a:latin typeface="Calibri"/>
                <a:cs typeface="Calibri"/>
              </a:rPr>
              <a:t>By next year</a:t>
            </a:r>
          </a:p>
        </p:txBody>
      </p:sp>
      <p:sp>
        <p:nvSpPr>
          <p:cNvPr id="9" name="textruta 8">
            <a:extLst>
              <a:ext uri="{FF2B5EF4-FFF2-40B4-BE49-F238E27FC236}">
                <a16:creationId xmlns:a16="http://schemas.microsoft.com/office/drawing/2014/main" id="{E852D1F1-7095-434C-90AA-42FFE188C2A6}"/>
              </a:ext>
            </a:extLst>
          </p:cNvPr>
          <p:cNvSpPr txBox="1"/>
          <p:nvPr/>
        </p:nvSpPr>
        <p:spPr>
          <a:xfrm>
            <a:off x="1582030" y="3781769"/>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800" b="1" dirty="0"/>
              <a:t>Problem</a:t>
            </a:r>
            <a:endParaRPr lang="sv-SE" sz="2800" b="1" dirty="0">
              <a:cs typeface="Calibri"/>
            </a:endParaRPr>
          </a:p>
        </p:txBody>
      </p:sp>
    </p:spTree>
    <p:extLst>
      <p:ext uri="{BB962C8B-B14F-4D97-AF65-F5344CB8AC3E}">
        <p14:creationId xmlns:p14="http://schemas.microsoft.com/office/powerpoint/2010/main" val="824896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6FA6FE1-9EC0-41B3-85C9-4D16E71609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80435" y="919873"/>
            <a:ext cx="5502805" cy="5502805"/>
          </a:xfrm>
          <a:prstGeom prst="rect">
            <a:avLst/>
          </a:prstGeom>
        </p:spPr>
      </p:pic>
      <p:pic>
        <p:nvPicPr>
          <p:cNvPr id="4" name="Picture 28">
            <a:extLst>
              <a:ext uri="{FF2B5EF4-FFF2-40B4-BE49-F238E27FC236}">
                <a16:creationId xmlns:a16="http://schemas.microsoft.com/office/drawing/2014/main" id="{4D3D74BA-E5AC-415E-A4B0-9B8F51823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8760" y="1130892"/>
            <a:ext cx="4482443" cy="3179784"/>
          </a:xfrm>
          <a:prstGeom prst="rect">
            <a:avLst/>
          </a:prstGeom>
        </p:spPr>
      </p:pic>
      <p:sp>
        <p:nvSpPr>
          <p:cNvPr id="5" name="textruta 4">
            <a:extLst>
              <a:ext uri="{FF2B5EF4-FFF2-40B4-BE49-F238E27FC236}">
                <a16:creationId xmlns:a16="http://schemas.microsoft.com/office/drawing/2014/main" id="{47D848D8-E0BB-4F4A-A990-B293515F6BF9}"/>
              </a:ext>
            </a:extLst>
          </p:cNvPr>
          <p:cNvSpPr txBox="1"/>
          <p:nvPr/>
        </p:nvSpPr>
        <p:spPr>
          <a:xfrm>
            <a:off x="7682104" y="4210437"/>
            <a:ext cx="1263487" cy="769441"/>
          </a:xfrm>
          <a:prstGeom prst="rect">
            <a:avLst/>
          </a:prstGeom>
          <a:noFill/>
        </p:spPr>
        <p:txBody>
          <a:bodyPr wrap="none" rtlCol="0">
            <a:spAutoFit/>
          </a:bodyPr>
          <a:lstStyle/>
          <a:p>
            <a:r>
              <a:rPr lang="en-GB" sz="4400" b="1" dirty="0"/>
              <a:t>Goal</a:t>
            </a:r>
          </a:p>
        </p:txBody>
      </p:sp>
      <p:sp>
        <p:nvSpPr>
          <p:cNvPr id="6" name="TextBox 32">
            <a:extLst>
              <a:ext uri="{FF2B5EF4-FFF2-40B4-BE49-F238E27FC236}">
                <a16:creationId xmlns:a16="http://schemas.microsoft.com/office/drawing/2014/main" id="{275169EC-1A29-4DA1-862D-CDEFBC0EDEAF}"/>
              </a:ext>
            </a:extLst>
          </p:cNvPr>
          <p:cNvSpPr txBox="1"/>
          <p:nvPr/>
        </p:nvSpPr>
        <p:spPr>
          <a:xfrm>
            <a:off x="6890308" y="4969752"/>
            <a:ext cx="2886837" cy="1569660"/>
          </a:xfrm>
          <a:prstGeom prst="rect">
            <a:avLst/>
          </a:prstGeom>
          <a:noFill/>
        </p:spPr>
        <p:txBody>
          <a:bodyPr wrap="square" rtlCol="0">
            <a:spAutoFit/>
          </a:bodyPr>
          <a:lstStyle/>
          <a:p>
            <a:pPr algn="ctr"/>
            <a:r>
              <a:rPr lang="en-GB" sz="2400" dirty="0">
                <a:latin typeface="Calibri"/>
                <a:cs typeface="Calibri"/>
              </a:rPr>
              <a:t>Children have </a:t>
            </a:r>
            <a:br>
              <a:rPr lang="en-GB" sz="2400" dirty="0">
                <a:latin typeface="Calibri"/>
                <a:cs typeface="Calibri"/>
              </a:rPr>
            </a:br>
            <a:r>
              <a:rPr lang="en-GB" sz="2400" dirty="0">
                <a:latin typeface="Calibri"/>
                <a:cs typeface="Calibri"/>
              </a:rPr>
              <a:t>friends from </a:t>
            </a:r>
            <a:br>
              <a:rPr lang="en-GB" sz="2400" dirty="0">
                <a:latin typeface="Calibri"/>
                <a:cs typeface="Calibri"/>
              </a:rPr>
            </a:br>
            <a:r>
              <a:rPr lang="en-GB" sz="2400" dirty="0">
                <a:latin typeface="Calibri"/>
                <a:cs typeface="Calibri"/>
              </a:rPr>
              <a:t>other faith communities. </a:t>
            </a:r>
          </a:p>
        </p:txBody>
      </p:sp>
      <p:sp>
        <p:nvSpPr>
          <p:cNvPr id="7" name="textruta 6">
            <a:extLst>
              <a:ext uri="{FF2B5EF4-FFF2-40B4-BE49-F238E27FC236}">
                <a16:creationId xmlns:a16="http://schemas.microsoft.com/office/drawing/2014/main" id="{C23C0012-A3DD-4C18-809B-5FB2FC664BC1}"/>
              </a:ext>
            </a:extLst>
          </p:cNvPr>
          <p:cNvSpPr txBox="1"/>
          <p:nvPr/>
        </p:nvSpPr>
        <p:spPr>
          <a:xfrm>
            <a:off x="2516553" y="1465332"/>
            <a:ext cx="2734146" cy="461665"/>
          </a:xfrm>
          <a:prstGeom prst="rect">
            <a:avLst/>
          </a:prstGeom>
          <a:noFill/>
        </p:spPr>
        <p:txBody>
          <a:bodyPr wrap="none" rtlCol="0">
            <a:spAutoFit/>
          </a:bodyPr>
          <a:lstStyle/>
          <a:p>
            <a:r>
              <a:rPr lang="en-GB" sz="2400" dirty="0">
                <a:latin typeface="Calibri"/>
                <a:cs typeface="Calibri"/>
              </a:rPr>
              <a:t>Parents encourage...</a:t>
            </a:r>
          </a:p>
        </p:txBody>
      </p:sp>
      <p:sp>
        <p:nvSpPr>
          <p:cNvPr id="8" name="textruta 7">
            <a:extLst>
              <a:ext uri="{FF2B5EF4-FFF2-40B4-BE49-F238E27FC236}">
                <a16:creationId xmlns:a16="http://schemas.microsoft.com/office/drawing/2014/main" id="{D1A8050F-6527-4DA4-9FA9-E112B385E43C}"/>
              </a:ext>
            </a:extLst>
          </p:cNvPr>
          <p:cNvSpPr txBox="1"/>
          <p:nvPr/>
        </p:nvSpPr>
        <p:spPr>
          <a:xfrm>
            <a:off x="2401429" y="3435445"/>
            <a:ext cx="3389774" cy="461665"/>
          </a:xfrm>
          <a:prstGeom prst="rect">
            <a:avLst/>
          </a:prstGeom>
          <a:noFill/>
        </p:spPr>
        <p:txBody>
          <a:bodyPr wrap="none" lIns="91440" tIns="45720" rIns="91440" bIns="45720" rtlCol="0" anchor="t">
            <a:spAutoFit/>
          </a:bodyPr>
          <a:lstStyle/>
          <a:p>
            <a:r>
              <a:rPr lang="en-GB" sz="2400" dirty="0">
                <a:latin typeface="Calibri"/>
                <a:cs typeface="Calibri"/>
              </a:rPr>
              <a:t>Faith leaders encourage...</a:t>
            </a:r>
          </a:p>
        </p:txBody>
      </p:sp>
      <p:sp>
        <p:nvSpPr>
          <p:cNvPr id="9" name="textruta 8">
            <a:extLst>
              <a:ext uri="{FF2B5EF4-FFF2-40B4-BE49-F238E27FC236}">
                <a16:creationId xmlns:a16="http://schemas.microsoft.com/office/drawing/2014/main" id="{CF83F1EE-069E-468D-9B7B-964364FEC9D1}"/>
              </a:ext>
            </a:extLst>
          </p:cNvPr>
          <p:cNvSpPr txBox="1"/>
          <p:nvPr/>
        </p:nvSpPr>
        <p:spPr>
          <a:xfrm>
            <a:off x="2401429" y="2462111"/>
            <a:ext cx="2668744" cy="461665"/>
          </a:xfrm>
          <a:prstGeom prst="rect">
            <a:avLst/>
          </a:prstGeom>
          <a:noFill/>
        </p:spPr>
        <p:txBody>
          <a:bodyPr wrap="none" rtlCol="0">
            <a:spAutoFit/>
          </a:bodyPr>
          <a:lstStyle/>
          <a:p>
            <a:r>
              <a:rPr lang="en-GB" sz="2400" dirty="0">
                <a:latin typeface="Calibri"/>
                <a:cs typeface="Calibri"/>
              </a:rPr>
              <a:t>The school tackles…</a:t>
            </a:r>
          </a:p>
        </p:txBody>
      </p:sp>
    </p:spTree>
    <p:extLst>
      <p:ext uri="{BB962C8B-B14F-4D97-AF65-F5344CB8AC3E}">
        <p14:creationId xmlns:p14="http://schemas.microsoft.com/office/powerpoint/2010/main" val="341223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1248569-05CF-4077-A235-2B4EA2B3D5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60628" y="533083"/>
            <a:ext cx="4502232" cy="4502232"/>
          </a:xfrm>
          <a:prstGeom prst="rect">
            <a:avLst/>
          </a:prstGeom>
        </p:spPr>
      </p:pic>
      <p:pic>
        <p:nvPicPr>
          <p:cNvPr id="3" name="Picture 28">
            <a:extLst>
              <a:ext uri="{FF2B5EF4-FFF2-40B4-BE49-F238E27FC236}">
                <a16:creationId xmlns:a16="http://schemas.microsoft.com/office/drawing/2014/main" id="{58655AAC-8BEE-43BD-A543-F165D66B8B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91582" y="712829"/>
            <a:ext cx="3332500" cy="2322586"/>
          </a:xfrm>
          <a:prstGeom prst="rect">
            <a:avLst/>
          </a:prstGeom>
        </p:spPr>
      </p:pic>
      <p:sp>
        <p:nvSpPr>
          <p:cNvPr id="4" name="textruta 3">
            <a:extLst>
              <a:ext uri="{FF2B5EF4-FFF2-40B4-BE49-F238E27FC236}">
                <a16:creationId xmlns:a16="http://schemas.microsoft.com/office/drawing/2014/main" id="{B8BC39AC-FDF6-4E52-8E1C-B5B517CAA5C9}"/>
              </a:ext>
            </a:extLst>
          </p:cNvPr>
          <p:cNvSpPr txBox="1"/>
          <p:nvPr/>
        </p:nvSpPr>
        <p:spPr>
          <a:xfrm>
            <a:off x="9450639" y="3136001"/>
            <a:ext cx="1263422" cy="523220"/>
          </a:xfrm>
          <a:prstGeom prst="rect">
            <a:avLst/>
          </a:prstGeom>
          <a:noFill/>
        </p:spPr>
        <p:txBody>
          <a:bodyPr wrap="square" rtlCol="0">
            <a:spAutoFit/>
          </a:bodyPr>
          <a:lstStyle/>
          <a:p>
            <a:r>
              <a:rPr lang="en-GB" sz="2800" b="1" dirty="0"/>
              <a:t>Goal</a:t>
            </a:r>
          </a:p>
        </p:txBody>
      </p:sp>
      <p:sp>
        <p:nvSpPr>
          <p:cNvPr id="5" name="TextBox 32">
            <a:extLst>
              <a:ext uri="{FF2B5EF4-FFF2-40B4-BE49-F238E27FC236}">
                <a16:creationId xmlns:a16="http://schemas.microsoft.com/office/drawing/2014/main" id="{B0E32DB0-F298-49E5-B545-6501D98FFAC9}"/>
              </a:ext>
            </a:extLst>
          </p:cNvPr>
          <p:cNvSpPr txBox="1"/>
          <p:nvPr/>
        </p:nvSpPr>
        <p:spPr>
          <a:xfrm>
            <a:off x="8740747" y="3644856"/>
            <a:ext cx="2361924" cy="1569660"/>
          </a:xfrm>
          <a:prstGeom prst="rect">
            <a:avLst/>
          </a:prstGeom>
          <a:noFill/>
        </p:spPr>
        <p:txBody>
          <a:bodyPr wrap="square" rtlCol="0">
            <a:spAutoFit/>
          </a:bodyPr>
          <a:lstStyle/>
          <a:p>
            <a:pPr algn="ctr"/>
            <a:r>
              <a:rPr lang="en-GB" sz="2400" dirty="0">
                <a:latin typeface="Calibri"/>
                <a:cs typeface="Calibri"/>
              </a:rPr>
              <a:t>Children have friends from other faith communities. </a:t>
            </a:r>
          </a:p>
        </p:txBody>
      </p:sp>
      <p:sp>
        <p:nvSpPr>
          <p:cNvPr id="6" name="textruta 5">
            <a:extLst>
              <a:ext uri="{FF2B5EF4-FFF2-40B4-BE49-F238E27FC236}">
                <a16:creationId xmlns:a16="http://schemas.microsoft.com/office/drawing/2014/main" id="{631E2FB3-3434-4411-9BE4-D71E3A003C81}"/>
              </a:ext>
            </a:extLst>
          </p:cNvPr>
          <p:cNvSpPr txBox="1"/>
          <p:nvPr/>
        </p:nvSpPr>
        <p:spPr>
          <a:xfrm>
            <a:off x="6112161" y="923310"/>
            <a:ext cx="3595079" cy="369332"/>
          </a:xfrm>
          <a:prstGeom prst="rect">
            <a:avLst/>
          </a:prstGeom>
          <a:noFill/>
        </p:spPr>
        <p:txBody>
          <a:bodyPr wrap="square" rtlCol="0">
            <a:spAutoFit/>
          </a:bodyPr>
          <a:lstStyle/>
          <a:p>
            <a:r>
              <a:rPr lang="en-GB" dirty="0">
                <a:latin typeface="Calibri"/>
                <a:cs typeface="Calibri"/>
              </a:rPr>
              <a:t>Parents encourage...</a:t>
            </a:r>
          </a:p>
        </p:txBody>
      </p:sp>
      <p:sp>
        <p:nvSpPr>
          <p:cNvPr id="7" name="textruta 6">
            <a:extLst>
              <a:ext uri="{FF2B5EF4-FFF2-40B4-BE49-F238E27FC236}">
                <a16:creationId xmlns:a16="http://schemas.microsoft.com/office/drawing/2014/main" id="{1DFF8EDE-09B0-4642-8646-EDF25A058AA3}"/>
              </a:ext>
            </a:extLst>
          </p:cNvPr>
          <p:cNvSpPr txBox="1"/>
          <p:nvPr/>
        </p:nvSpPr>
        <p:spPr>
          <a:xfrm>
            <a:off x="6022791" y="2437016"/>
            <a:ext cx="3667402" cy="369332"/>
          </a:xfrm>
          <a:prstGeom prst="rect">
            <a:avLst/>
          </a:prstGeom>
          <a:noFill/>
        </p:spPr>
        <p:txBody>
          <a:bodyPr wrap="square" rtlCol="0">
            <a:spAutoFit/>
          </a:bodyPr>
          <a:lstStyle/>
          <a:p>
            <a:r>
              <a:rPr lang="en-GB" dirty="0">
                <a:latin typeface="Calibri"/>
                <a:cs typeface="Calibri"/>
              </a:rPr>
              <a:t>Faith leaders encourage...</a:t>
            </a:r>
          </a:p>
        </p:txBody>
      </p:sp>
      <p:sp>
        <p:nvSpPr>
          <p:cNvPr id="8" name="textruta 7">
            <a:extLst>
              <a:ext uri="{FF2B5EF4-FFF2-40B4-BE49-F238E27FC236}">
                <a16:creationId xmlns:a16="http://schemas.microsoft.com/office/drawing/2014/main" id="{8FCC831B-2D96-4EAB-918C-57AC407D5991}"/>
              </a:ext>
            </a:extLst>
          </p:cNvPr>
          <p:cNvSpPr txBox="1"/>
          <p:nvPr/>
        </p:nvSpPr>
        <p:spPr>
          <a:xfrm>
            <a:off x="6030411" y="1660399"/>
            <a:ext cx="2773413" cy="369332"/>
          </a:xfrm>
          <a:prstGeom prst="rect">
            <a:avLst/>
          </a:prstGeom>
          <a:noFill/>
        </p:spPr>
        <p:txBody>
          <a:bodyPr wrap="square" rtlCol="0">
            <a:spAutoFit/>
          </a:bodyPr>
          <a:lstStyle/>
          <a:p>
            <a:r>
              <a:rPr lang="en-GB" dirty="0">
                <a:latin typeface="Calibri"/>
                <a:cs typeface="Calibri"/>
              </a:rPr>
              <a:t>The school tackles…</a:t>
            </a:r>
          </a:p>
        </p:txBody>
      </p:sp>
      <p:sp>
        <p:nvSpPr>
          <p:cNvPr id="12" name="textruta 11">
            <a:extLst>
              <a:ext uri="{FF2B5EF4-FFF2-40B4-BE49-F238E27FC236}">
                <a16:creationId xmlns:a16="http://schemas.microsoft.com/office/drawing/2014/main" id="{F8C12D77-3BEE-4F30-8821-C6755D6CBB6C}"/>
              </a:ext>
            </a:extLst>
          </p:cNvPr>
          <p:cNvSpPr txBox="1"/>
          <p:nvPr/>
        </p:nvSpPr>
        <p:spPr>
          <a:xfrm>
            <a:off x="1178140" y="3891325"/>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800" b="1" dirty="0"/>
              <a:t>Problem</a:t>
            </a:r>
            <a:endParaRPr lang="sv-SE" sz="2800" b="1" dirty="0">
              <a:cs typeface="Calibri"/>
            </a:endParaRPr>
          </a:p>
        </p:txBody>
      </p:sp>
      <p:sp>
        <p:nvSpPr>
          <p:cNvPr id="13" name="textruta 12">
            <a:extLst>
              <a:ext uri="{FF2B5EF4-FFF2-40B4-BE49-F238E27FC236}">
                <a16:creationId xmlns:a16="http://schemas.microsoft.com/office/drawing/2014/main" id="{729833E5-54D9-43F7-839C-9F813354EEB6}"/>
              </a:ext>
            </a:extLst>
          </p:cNvPr>
          <p:cNvSpPr txBox="1"/>
          <p:nvPr/>
        </p:nvSpPr>
        <p:spPr>
          <a:xfrm>
            <a:off x="889049" y="4429686"/>
            <a:ext cx="24179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400" dirty="0">
                <a:latin typeface="Calibri"/>
                <a:cs typeface="Calibri"/>
              </a:rPr>
              <a:t>Children </a:t>
            </a:r>
            <a:r>
              <a:rPr lang="sv-SE" sz="2400" dirty="0" err="1">
                <a:latin typeface="Calibri"/>
                <a:cs typeface="Calibri"/>
              </a:rPr>
              <a:t>don't</a:t>
            </a:r>
            <a:r>
              <a:rPr lang="sv-SE" sz="2400" dirty="0">
                <a:latin typeface="Calibri"/>
                <a:cs typeface="Calibri"/>
              </a:rPr>
              <a:t> </a:t>
            </a:r>
            <a:r>
              <a:rPr lang="sv-SE" sz="2400" dirty="0" err="1">
                <a:latin typeface="Calibri"/>
                <a:cs typeface="Calibri"/>
              </a:rPr>
              <a:t>have</a:t>
            </a:r>
            <a:r>
              <a:rPr lang="sv-SE" sz="2400" dirty="0">
                <a:latin typeface="Calibri"/>
                <a:cs typeface="Calibri"/>
              </a:rPr>
              <a:t> </a:t>
            </a:r>
            <a:r>
              <a:rPr lang="sv-SE" sz="2400" dirty="0" err="1">
                <a:latin typeface="Calibri"/>
                <a:cs typeface="Calibri"/>
              </a:rPr>
              <a:t>friends</a:t>
            </a:r>
            <a:r>
              <a:rPr lang="sv-SE" sz="2400" dirty="0">
                <a:latin typeface="Calibri"/>
                <a:cs typeface="Calibri"/>
              </a:rPr>
              <a:t> from </a:t>
            </a:r>
            <a:r>
              <a:rPr lang="sv-SE" sz="2400" dirty="0" err="1">
                <a:latin typeface="Calibri"/>
                <a:cs typeface="Calibri"/>
              </a:rPr>
              <a:t>other</a:t>
            </a:r>
            <a:r>
              <a:rPr lang="sv-SE" sz="2400" dirty="0">
                <a:latin typeface="Calibri"/>
                <a:cs typeface="Calibri"/>
              </a:rPr>
              <a:t> </a:t>
            </a:r>
            <a:r>
              <a:rPr lang="sv-SE" sz="2400" dirty="0" err="1">
                <a:latin typeface="Calibri"/>
                <a:cs typeface="Calibri"/>
              </a:rPr>
              <a:t>faith</a:t>
            </a:r>
            <a:r>
              <a:rPr lang="sv-SE" sz="2400" dirty="0">
                <a:latin typeface="Calibri"/>
                <a:cs typeface="Calibri"/>
              </a:rPr>
              <a:t> </a:t>
            </a:r>
            <a:r>
              <a:rPr lang="sv-SE" sz="2400" dirty="0" err="1">
                <a:latin typeface="Calibri"/>
                <a:cs typeface="Calibri"/>
              </a:rPr>
              <a:t>communities</a:t>
            </a:r>
            <a:r>
              <a:rPr lang="sv-SE" sz="2400" dirty="0">
                <a:latin typeface="Calibri"/>
                <a:cs typeface="Calibri"/>
              </a:rPr>
              <a:t>.</a:t>
            </a:r>
          </a:p>
        </p:txBody>
      </p:sp>
      <p:pic>
        <p:nvPicPr>
          <p:cNvPr id="14" name="Picture 21">
            <a:extLst>
              <a:ext uri="{FF2B5EF4-FFF2-40B4-BE49-F238E27FC236}">
                <a16:creationId xmlns:a16="http://schemas.microsoft.com/office/drawing/2014/main" id="{C22FB874-C5AB-45D5-B61D-C67FEB1918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04273" y="851563"/>
            <a:ext cx="3520034" cy="3262297"/>
          </a:xfrm>
          <a:prstGeom prst="rect">
            <a:avLst/>
          </a:prstGeom>
        </p:spPr>
      </p:pic>
      <p:pic>
        <p:nvPicPr>
          <p:cNvPr id="15" name="Picture 17">
            <a:extLst>
              <a:ext uri="{FF2B5EF4-FFF2-40B4-BE49-F238E27FC236}">
                <a16:creationId xmlns:a16="http://schemas.microsoft.com/office/drawing/2014/main" id="{385B436A-0783-455D-B05E-86E107E958E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51253" y="4146225"/>
            <a:ext cx="3667401" cy="2344079"/>
          </a:xfrm>
          <a:prstGeom prst="rect">
            <a:avLst/>
          </a:prstGeom>
        </p:spPr>
      </p:pic>
      <p:sp>
        <p:nvSpPr>
          <p:cNvPr id="16" name="textruta 15">
            <a:extLst>
              <a:ext uri="{FF2B5EF4-FFF2-40B4-BE49-F238E27FC236}">
                <a16:creationId xmlns:a16="http://schemas.microsoft.com/office/drawing/2014/main" id="{2C6B2051-CD86-462D-85FE-BB2FE3797ED1}"/>
              </a:ext>
            </a:extLst>
          </p:cNvPr>
          <p:cNvSpPr txBox="1"/>
          <p:nvPr/>
        </p:nvSpPr>
        <p:spPr>
          <a:xfrm>
            <a:off x="4393199" y="4368131"/>
            <a:ext cx="3595079" cy="369332"/>
          </a:xfrm>
          <a:prstGeom prst="rect">
            <a:avLst/>
          </a:prstGeom>
          <a:noFill/>
        </p:spPr>
        <p:txBody>
          <a:bodyPr wrap="square" rtlCol="0">
            <a:spAutoFit/>
          </a:bodyPr>
          <a:lstStyle/>
          <a:p>
            <a:r>
              <a:rPr lang="en-GB" dirty="0">
                <a:latin typeface="Calibri"/>
                <a:cs typeface="Calibri"/>
              </a:rPr>
              <a:t>Parents think ...</a:t>
            </a:r>
          </a:p>
        </p:txBody>
      </p:sp>
      <p:sp>
        <p:nvSpPr>
          <p:cNvPr id="17" name="textruta 16">
            <a:extLst>
              <a:ext uri="{FF2B5EF4-FFF2-40B4-BE49-F238E27FC236}">
                <a16:creationId xmlns:a16="http://schemas.microsoft.com/office/drawing/2014/main" id="{1D6AFF1D-670A-4934-B833-7FD74A2D4952}"/>
              </a:ext>
            </a:extLst>
          </p:cNvPr>
          <p:cNvSpPr txBox="1"/>
          <p:nvPr/>
        </p:nvSpPr>
        <p:spPr>
          <a:xfrm>
            <a:off x="4357037" y="5817495"/>
            <a:ext cx="3667402" cy="369332"/>
          </a:xfrm>
          <a:prstGeom prst="rect">
            <a:avLst/>
          </a:prstGeom>
          <a:noFill/>
        </p:spPr>
        <p:txBody>
          <a:bodyPr wrap="square" rtlCol="0">
            <a:spAutoFit/>
          </a:bodyPr>
          <a:lstStyle/>
          <a:p>
            <a:r>
              <a:rPr lang="en-GB" dirty="0">
                <a:latin typeface="Calibri"/>
                <a:cs typeface="Calibri"/>
              </a:rPr>
              <a:t>Faith leader doesn’t allow…</a:t>
            </a:r>
          </a:p>
        </p:txBody>
      </p:sp>
      <p:sp>
        <p:nvSpPr>
          <p:cNvPr id="18" name="textruta 17">
            <a:extLst>
              <a:ext uri="{FF2B5EF4-FFF2-40B4-BE49-F238E27FC236}">
                <a16:creationId xmlns:a16="http://schemas.microsoft.com/office/drawing/2014/main" id="{B80EE362-265C-4FA2-B5F8-EDDEA053F81C}"/>
              </a:ext>
            </a:extLst>
          </p:cNvPr>
          <p:cNvSpPr txBox="1"/>
          <p:nvPr/>
        </p:nvSpPr>
        <p:spPr>
          <a:xfrm>
            <a:off x="4345241" y="5087469"/>
            <a:ext cx="2773413" cy="369332"/>
          </a:xfrm>
          <a:prstGeom prst="rect">
            <a:avLst/>
          </a:prstGeom>
          <a:noFill/>
        </p:spPr>
        <p:txBody>
          <a:bodyPr wrap="square" lIns="91440" tIns="45720" rIns="91440" bIns="45720" rtlCol="0" anchor="t">
            <a:spAutoFit/>
          </a:bodyPr>
          <a:lstStyle/>
          <a:p>
            <a:r>
              <a:rPr lang="en-GB" dirty="0">
                <a:latin typeface="Calibri"/>
                <a:cs typeface="Calibri"/>
              </a:rPr>
              <a:t>The school tolerates…</a:t>
            </a:r>
          </a:p>
        </p:txBody>
      </p:sp>
    </p:spTree>
    <p:extLst>
      <p:ext uri="{BB962C8B-B14F-4D97-AF65-F5344CB8AC3E}">
        <p14:creationId xmlns:p14="http://schemas.microsoft.com/office/powerpoint/2010/main" val="250235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BBAA9776-A1F7-499A-B358-44A4FC474B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13" name="Bildobjekt 12" descr="En bild som visar text&#10;&#10;Automatiskt genererad beskrivning">
            <a:extLst>
              <a:ext uri="{FF2B5EF4-FFF2-40B4-BE49-F238E27FC236}">
                <a16:creationId xmlns:a16="http://schemas.microsoft.com/office/drawing/2014/main" id="{BB75B08C-87F8-4B28-A43E-F6D497CFA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Tree>
    <p:extLst>
      <p:ext uri="{BB962C8B-B14F-4D97-AF65-F5344CB8AC3E}">
        <p14:creationId xmlns:p14="http://schemas.microsoft.com/office/powerpoint/2010/main" val="225641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ABA85FCE-3DF0-4B22-814A-645DD73F74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14" name="Picture 6" descr="A picture containing text, clipart&#10;&#10;Description automatically generated">
            <a:extLst>
              <a:ext uri="{FF2B5EF4-FFF2-40B4-BE49-F238E27FC236}">
                <a16:creationId xmlns:a16="http://schemas.microsoft.com/office/drawing/2014/main" id="{A3D87D15-01CD-4EC7-938F-EEDE73EBC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060" y="3497332"/>
            <a:ext cx="1012448" cy="2116297"/>
          </a:xfrm>
          <a:prstGeom prst="rect">
            <a:avLst/>
          </a:prstGeom>
        </p:spPr>
      </p:pic>
      <p:pic>
        <p:nvPicPr>
          <p:cNvPr id="15" name="Picture 7" descr="Icon&#10;&#10;Description automatically generated">
            <a:extLst>
              <a:ext uri="{FF2B5EF4-FFF2-40B4-BE49-F238E27FC236}">
                <a16:creationId xmlns:a16="http://schemas.microsoft.com/office/drawing/2014/main" id="{AC3125B5-9B47-463F-8415-14C4B89FB2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098" y="2743344"/>
            <a:ext cx="1272641" cy="2870285"/>
          </a:xfrm>
          <a:prstGeom prst="rect">
            <a:avLst/>
          </a:prstGeom>
        </p:spPr>
      </p:pic>
      <p:sp>
        <p:nvSpPr>
          <p:cNvPr id="19" name="textruta 18">
            <a:extLst>
              <a:ext uri="{FF2B5EF4-FFF2-40B4-BE49-F238E27FC236}">
                <a16:creationId xmlns:a16="http://schemas.microsoft.com/office/drawing/2014/main" id="{5690BF2E-351A-4362-A741-198B02313A01}"/>
              </a:ext>
            </a:extLst>
          </p:cNvPr>
          <p:cNvSpPr txBox="1"/>
          <p:nvPr/>
        </p:nvSpPr>
        <p:spPr>
          <a:xfrm>
            <a:off x="5816784" y="4782632"/>
            <a:ext cx="1137619" cy="738664"/>
          </a:xfrm>
          <a:prstGeom prst="rect">
            <a:avLst/>
          </a:prstGeom>
          <a:noFill/>
        </p:spPr>
        <p:txBody>
          <a:bodyPr wrap="none" rtlCol="0">
            <a:spAutoFit/>
          </a:bodyPr>
          <a:lstStyle/>
          <a:p>
            <a:pPr algn="ctr"/>
            <a:r>
              <a:rPr lang="en-GB" sz="1400" dirty="0">
                <a:latin typeface="Calibri"/>
                <a:cs typeface="Calibri"/>
              </a:rPr>
              <a:t>Parents</a:t>
            </a:r>
            <a:br>
              <a:rPr lang="en-GB" sz="1400" dirty="0">
                <a:latin typeface="Calibri"/>
                <a:cs typeface="Calibri"/>
              </a:rPr>
            </a:br>
            <a:r>
              <a:rPr lang="en-GB" sz="1400" dirty="0">
                <a:latin typeface="Calibri"/>
                <a:cs typeface="Calibri"/>
              </a:rPr>
              <a:t>School board</a:t>
            </a:r>
          </a:p>
          <a:p>
            <a:pPr algn="ctr"/>
            <a:r>
              <a:rPr lang="en-GB" sz="1400" dirty="0">
                <a:latin typeface="Calibri"/>
                <a:cs typeface="Calibri"/>
              </a:rPr>
              <a:t>Faith leaders</a:t>
            </a:r>
          </a:p>
        </p:txBody>
      </p:sp>
      <p:pic>
        <p:nvPicPr>
          <p:cNvPr id="22" name="Bildobjekt 21" descr="En bild som visar text&#10;&#10;Automatiskt genererad beskrivning">
            <a:extLst>
              <a:ext uri="{FF2B5EF4-FFF2-40B4-BE49-F238E27FC236}">
                <a16:creationId xmlns:a16="http://schemas.microsoft.com/office/drawing/2014/main" id="{1B85F9E2-681D-4066-8566-07D2F91A15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
        <p:nvSpPr>
          <p:cNvPr id="8" name="textruta 7">
            <a:extLst>
              <a:ext uri="{FF2B5EF4-FFF2-40B4-BE49-F238E27FC236}">
                <a16:creationId xmlns:a16="http://schemas.microsoft.com/office/drawing/2014/main" id="{44801B93-9EB4-DE46-A440-BCEBB4338716}"/>
              </a:ext>
            </a:extLst>
          </p:cNvPr>
          <p:cNvSpPr txBox="1"/>
          <p:nvPr/>
        </p:nvSpPr>
        <p:spPr>
          <a:xfrm>
            <a:off x="4475195" y="5098101"/>
            <a:ext cx="797847" cy="307777"/>
          </a:xfrm>
          <a:prstGeom prst="rect">
            <a:avLst/>
          </a:prstGeom>
          <a:noFill/>
        </p:spPr>
        <p:txBody>
          <a:bodyPr wrap="none" lIns="91440" tIns="45720" rIns="91440" bIns="45720" rtlCol="0" anchor="t">
            <a:spAutoFit/>
          </a:bodyPr>
          <a:lstStyle/>
          <a:p>
            <a:pPr algn="ctr"/>
            <a:r>
              <a:rPr lang="en-GB" sz="1400" dirty="0">
                <a:latin typeface="Calibri"/>
                <a:cs typeface="Calibri"/>
              </a:rPr>
              <a:t>Children</a:t>
            </a:r>
          </a:p>
        </p:txBody>
      </p:sp>
    </p:spTree>
    <p:extLst>
      <p:ext uri="{BB962C8B-B14F-4D97-AF65-F5344CB8AC3E}">
        <p14:creationId xmlns:p14="http://schemas.microsoft.com/office/powerpoint/2010/main" val="6320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FBF047E-92DC-4554-AD79-89702A7666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80843" y="636141"/>
            <a:ext cx="10256559" cy="5585717"/>
          </a:xfrm>
          <a:prstGeom prst="rect">
            <a:avLst/>
          </a:prstGeom>
        </p:spPr>
      </p:pic>
      <p:pic>
        <p:nvPicPr>
          <p:cNvPr id="4" name="Picture 6" descr="A picture containing text, clipart&#10;&#10;Description automatically generated">
            <a:extLst>
              <a:ext uri="{FF2B5EF4-FFF2-40B4-BE49-F238E27FC236}">
                <a16:creationId xmlns:a16="http://schemas.microsoft.com/office/drawing/2014/main" id="{DE3ECA43-8034-4442-B846-D2129E99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060" y="3497332"/>
            <a:ext cx="1012448" cy="2116297"/>
          </a:xfrm>
          <a:prstGeom prst="rect">
            <a:avLst/>
          </a:prstGeom>
        </p:spPr>
      </p:pic>
      <p:pic>
        <p:nvPicPr>
          <p:cNvPr id="5" name="Picture 7" descr="Icon&#10;&#10;Description automatically generated">
            <a:extLst>
              <a:ext uri="{FF2B5EF4-FFF2-40B4-BE49-F238E27FC236}">
                <a16:creationId xmlns:a16="http://schemas.microsoft.com/office/drawing/2014/main" id="{1FD8175D-B064-4302-A3F9-E33644D96A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7098" y="2743344"/>
            <a:ext cx="1272641" cy="2870285"/>
          </a:xfrm>
          <a:prstGeom prst="rect">
            <a:avLst/>
          </a:prstGeom>
        </p:spPr>
      </p:pic>
      <p:pic>
        <p:nvPicPr>
          <p:cNvPr id="6" name="Picture 8" descr="A picture containing text, clipart&#10;&#10;Description automatically generated">
            <a:extLst>
              <a:ext uri="{FF2B5EF4-FFF2-40B4-BE49-F238E27FC236}">
                <a16:creationId xmlns:a16="http://schemas.microsoft.com/office/drawing/2014/main" id="{EC7407ED-D1FD-4EE0-AF79-5863F4012C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8907" y="2730793"/>
            <a:ext cx="1096775" cy="2565962"/>
          </a:xfrm>
          <a:prstGeom prst="rect">
            <a:avLst/>
          </a:prstGeom>
        </p:spPr>
      </p:pic>
      <p:pic>
        <p:nvPicPr>
          <p:cNvPr id="7" name="Picture 9" descr="A picture containing text, clipart&#10;&#10;Description automatically generated">
            <a:extLst>
              <a:ext uri="{FF2B5EF4-FFF2-40B4-BE49-F238E27FC236}">
                <a16:creationId xmlns:a16="http://schemas.microsoft.com/office/drawing/2014/main" id="{9B458F51-C753-43DB-8BA6-5DA8A69282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2808" y="1207080"/>
            <a:ext cx="1217000" cy="2971406"/>
          </a:xfrm>
          <a:prstGeom prst="rect">
            <a:avLst/>
          </a:prstGeom>
        </p:spPr>
      </p:pic>
      <p:sp>
        <p:nvSpPr>
          <p:cNvPr id="8" name="textruta 7">
            <a:extLst>
              <a:ext uri="{FF2B5EF4-FFF2-40B4-BE49-F238E27FC236}">
                <a16:creationId xmlns:a16="http://schemas.microsoft.com/office/drawing/2014/main" id="{52D8B0B9-C375-424C-962D-A5A3271E108F}"/>
              </a:ext>
            </a:extLst>
          </p:cNvPr>
          <p:cNvSpPr txBox="1"/>
          <p:nvPr/>
        </p:nvSpPr>
        <p:spPr>
          <a:xfrm>
            <a:off x="4475195" y="5098101"/>
            <a:ext cx="797847" cy="307777"/>
          </a:xfrm>
          <a:prstGeom prst="rect">
            <a:avLst/>
          </a:prstGeom>
          <a:noFill/>
        </p:spPr>
        <p:txBody>
          <a:bodyPr wrap="none" lIns="91440" tIns="45720" rIns="91440" bIns="45720" rtlCol="0" anchor="t">
            <a:spAutoFit/>
          </a:bodyPr>
          <a:lstStyle/>
          <a:p>
            <a:pPr algn="ctr"/>
            <a:r>
              <a:rPr lang="en-GB" sz="1400" dirty="0">
                <a:latin typeface="Calibri"/>
                <a:cs typeface="Calibri"/>
              </a:rPr>
              <a:t>Children</a:t>
            </a:r>
          </a:p>
        </p:txBody>
      </p:sp>
      <p:sp>
        <p:nvSpPr>
          <p:cNvPr id="9" name="textruta 8">
            <a:extLst>
              <a:ext uri="{FF2B5EF4-FFF2-40B4-BE49-F238E27FC236}">
                <a16:creationId xmlns:a16="http://schemas.microsoft.com/office/drawing/2014/main" id="{E6421D02-D9A5-4F2B-87A3-77BF8B295959}"/>
              </a:ext>
            </a:extLst>
          </p:cNvPr>
          <p:cNvSpPr txBox="1"/>
          <p:nvPr/>
        </p:nvSpPr>
        <p:spPr>
          <a:xfrm>
            <a:off x="5816784" y="4782632"/>
            <a:ext cx="1137619" cy="738664"/>
          </a:xfrm>
          <a:prstGeom prst="rect">
            <a:avLst/>
          </a:prstGeom>
          <a:noFill/>
        </p:spPr>
        <p:txBody>
          <a:bodyPr wrap="none" rtlCol="0">
            <a:spAutoFit/>
          </a:bodyPr>
          <a:lstStyle/>
          <a:p>
            <a:pPr algn="ctr"/>
            <a:r>
              <a:rPr lang="en-GB" sz="1400" dirty="0">
                <a:latin typeface="Calibri"/>
                <a:cs typeface="Calibri"/>
              </a:rPr>
              <a:t>Parents</a:t>
            </a:r>
            <a:br>
              <a:rPr lang="en-GB" sz="1400" dirty="0">
                <a:latin typeface="Calibri"/>
                <a:cs typeface="Calibri"/>
              </a:rPr>
            </a:br>
            <a:r>
              <a:rPr lang="en-GB" sz="1400" dirty="0">
                <a:latin typeface="Calibri"/>
                <a:cs typeface="Calibri"/>
              </a:rPr>
              <a:t>School board</a:t>
            </a:r>
          </a:p>
          <a:p>
            <a:pPr algn="ctr"/>
            <a:r>
              <a:rPr lang="en-GB" sz="1400" dirty="0">
                <a:latin typeface="Calibri"/>
                <a:cs typeface="Calibri"/>
              </a:rPr>
              <a:t>Faith leaders</a:t>
            </a:r>
          </a:p>
        </p:txBody>
      </p:sp>
      <p:sp>
        <p:nvSpPr>
          <p:cNvPr id="10" name="textruta 9">
            <a:extLst>
              <a:ext uri="{FF2B5EF4-FFF2-40B4-BE49-F238E27FC236}">
                <a16:creationId xmlns:a16="http://schemas.microsoft.com/office/drawing/2014/main" id="{4048CD6C-4182-48DB-9D5F-540C4FE22CF9}"/>
              </a:ext>
            </a:extLst>
          </p:cNvPr>
          <p:cNvSpPr txBox="1"/>
          <p:nvPr/>
        </p:nvSpPr>
        <p:spPr>
          <a:xfrm>
            <a:off x="7381863" y="4574881"/>
            <a:ext cx="868443" cy="523220"/>
          </a:xfrm>
          <a:prstGeom prst="rect">
            <a:avLst/>
          </a:prstGeom>
          <a:noFill/>
        </p:spPr>
        <p:txBody>
          <a:bodyPr wrap="none" lIns="91440" tIns="45720" rIns="91440" bIns="45720" rtlCol="0" anchor="t">
            <a:spAutoFit/>
          </a:bodyPr>
          <a:lstStyle/>
          <a:p>
            <a:pPr algn="ctr"/>
            <a:r>
              <a:rPr lang="en-GB" sz="1400" dirty="0">
                <a:latin typeface="Calibri"/>
                <a:cs typeface="Calibri"/>
              </a:rPr>
              <a:t>Interfaith</a:t>
            </a:r>
          </a:p>
          <a:p>
            <a:pPr algn="ctr"/>
            <a:r>
              <a:rPr lang="en-GB" sz="1400" dirty="0">
                <a:latin typeface="Calibri"/>
                <a:cs typeface="Calibri"/>
              </a:rPr>
              <a:t>council</a:t>
            </a:r>
          </a:p>
        </p:txBody>
      </p:sp>
      <p:sp>
        <p:nvSpPr>
          <p:cNvPr id="11" name="textruta 10">
            <a:extLst>
              <a:ext uri="{FF2B5EF4-FFF2-40B4-BE49-F238E27FC236}">
                <a16:creationId xmlns:a16="http://schemas.microsoft.com/office/drawing/2014/main" id="{BACC6B53-53D7-4029-B249-F47407EEEAB0}"/>
              </a:ext>
            </a:extLst>
          </p:cNvPr>
          <p:cNvSpPr txBox="1"/>
          <p:nvPr/>
        </p:nvSpPr>
        <p:spPr>
          <a:xfrm>
            <a:off x="8683384" y="3339844"/>
            <a:ext cx="1130439" cy="738664"/>
          </a:xfrm>
          <a:prstGeom prst="rect">
            <a:avLst/>
          </a:prstGeom>
          <a:noFill/>
        </p:spPr>
        <p:txBody>
          <a:bodyPr wrap="none" rtlCol="0">
            <a:spAutoFit/>
          </a:bodyPr>
          <a:lstStyle/>
          <a:p>
            <a:pPr algn="ctr"/>
            <a:r>
              <a:rPr lang="en-GB" sz="1400" dirty="0">
                <a:latin typeface="Calibri"/>
                <a:cs typeface="Calibri"/>
              </a:rPr>
              <a:t>Intolerant </a:t>
            </a:r>
            <a:br>
              <a:rPr lang="en-GB" sz="1400" dirty="0">
                <a:latin typeface="Calibri"/>
                <a:cs typeface="Calibri"/>
              </a:rPr>
            </a:br>
            <a:r>
              <a:rPr lang="en-GB" sz="1400" dirty="0">
                <a:latin typeface="Calibri"/>
                <a:cs typeface="Calibri"/>
              </a:rPr>
              <a:t>social media </a:t>
            </a:r>
            <a:br>
              <a:rPr lang="en-GB" sz="1400" dirty="0">
                <a:latin typeface="Calibri"/>
                <a:cs typeface="Calibri"/>
              </a:rPr>
            </a:br>
            <a:r>
              <a:rPr lang="en-GB" sz="1400" dirty="0">
                <a:latin typeface="Calibri"/>
                <a:cs typeface="Calibri"/>
              </a:rPr>
              <a:t>influencer</a:t>
            </a:r>
          </a:p>
        </p:txBody>
      </p:sp>
      <p:pic>
        <p:nvPicPr>
          <p:cNvPr id="13" name="Bildobjekt 12" descr="En bild som visar text&#10;&#10;Automatiskt genererad beskrivning">
            <a:extLst>
              <a:ext uri="{FF2B5EF4-FFF2-40B4-BE49-F238E27FC236}">
                <a16:creationId xmlns:a16="http://schemas.microsoft.com/office/drawing/2014/main" id="{D616B5D6-D40B-48B3-B448-1AADF7D0A1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444" y="3497332"/>
            <a:ext cx="2906299" cy="1967204"/>
          </a:xfrm>
          <a:prstGeom prst="rect">
            <a:avLst/>
          </a:prstGeom>
        </p:spPr>
      </p:pic>
    </p:spTree>
    <p:extLst>
      <p:ext uri="{BB962C8B-B14F-4D97-AF65-F5344CB8AC3E}">
        <p14:creationId xmlns:p14="http://schemas.microsoft.com/office/powerpoint/2010/main" val="128138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descr="En bild som visar text, clipart&#10;&#10;Automatiskt genererad beskrivning">
            <a:extLst>
              <a:ext uri="{FF2B5EF4-FFF2-40B4-BE49-F238E27FC236}">
                <a16:creationId xmlns:a16="http://schemas.microsoft.com/office/drawing/2014/main" id="{2748BC46-15A5-4632-9A17-84F2FB510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317" y="1231760"/>
            <a:ext cx="1673134" cy="4577737"/>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B8824A31-788E-46EB-8D01-F5E1078E9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872" y="2002290"/>
            <a:ext cx="1597595" cy="3794289"/>
          </a:xfrm>
          <a:prstGeom prst="rect">
            <a:avLst/>
          </a:prstGeom>
        </p:spPr>
      </p:pic>
      <p:pic>
        <p:nvPicPr>
          <p:cNvPr id="13" name="Bildobjekt 12">
            <a:extLst>
              <a:ext uri="{FF2B5EF4-FFF2-40B4-BE49-F238E27FC236}">
                <a16:creationId xmlns:a16="http://schemas.microsoft.com/office/drawing/2014/main" id="{1D3F9CBA-4385-4A28-A878-FB34CA30D2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3074" y="1244680"/>
            <a:ext cx="1779088" cy="4551899"/>
          </a:xfrm>
          <a:prstGeom prst="rect">
            <a:avLst/>
          </a:prstGeom>
        </p:spPr>
      </p:pic>
      <p:pic>
        <p:nvPicPr>
          <p:cNvPr id="3" name="Bildobjekt 2" descr="En bild som visar text, clipart&#10;&#10;Automatiskt genererad beskrivning">
            <a:extLst>
              <a:ext uri="{FF2B5EF4-FFF2-40B4-BE49-F238E27FC236}">
                <a16:creationId xmlns:a16="http://schemas.microsoft.com/office/drawing/2014/main" id="{7C2EFD24-7C8C-47D0-A3A5-36D9CDBED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6713" y="2097004"/>
            <a:ext cx="1764496" cy="3699575"/>
          </a:xfrm>
          <a:prstGeom prst="rect">
            <a:avLst/>
          </a:prstGeom>
        </p:spPr>
      </p:pic>
      <p:sp>
        <p:nvSpPr>
          <p:cNvPr id="9" name="textruta 8">
            <a:extLst>
              <a:ext uri="{FF2B5EF4-FFF2-40B4-BE49-F238E27FC236}">
                <a16:creationId xmlns:a16="http://schemas.microsoft.com/office/drawing/2014/main" id="{F409C4DB-6327-4921-A5AF-9D7923C01A8A}"/>
              </a:ext>
            </a:extLst>
          </p:cNvPr>
          <p:cNvSpPr txBox="1"/>
          <p:nvPr/>
        </p:nvSpPr>
        <p:spPr>
          <a:xfrm>
            <a:off x="2852995" y="4925947"/>
            <a:ext cx="971933" cy="369332"/>
          </a:xfrm>
          <a:prstGeom prst="rect">
            <a:avLst/>
          </a:prstGeom>
          <a:noFill/>
        </p:spPr>
        <p:txBody>
          <a:bodyPr wrap="none" rtlCol="0">
            <a:spAutoFit/>
          </a:bodyPr>
          <a:lstStyle/>
          <a:p>
            <a:pPr algn="ctr"/>
            <a:r>
              <a:rPr lang="en-GB" dirty="0">
                <a:latin typeface="Calibri"/>
                <a:cs typeface="Calibri"/>
              </a:rPr>
              <a:t>Children</a:t>
            </a:r>
          </a:p>
        </p:txBody>
      </p:sp>
      <p:sp>
        <p:nvSpPr>
          <p:cNvPr id="10" name="textruta 9">
            <a:extLst>
              <a:ext uri="{FF2B5EF4-FFF2-40B4-BE49-F238E27FC236}">
                <a16:creationId xmlns:a16="http://schemas.microsoft.com/office/drawing/2014/main" id="{CCCA97F5-033B-4B2F-815F-1689F89AAB26}"/>
              </a:ext>
            </a:extLst>
          </p:cNvPr>
          <p:cNvSpPr txBox="1"/>
          <p:nvPr/>
        </p:nvSpPr>
        <p:spPr>
          <a:xfrm>
            <a:off x="4556623" y="4640901"/>
            <a:ext cx="1412631" cy="923330"/>
          </a:xfrm>
          <a:prstGeom prst="rect">
            <a:avLst/>
          </a:prstGeom>
          <a:noFill/>
        </p:spPr>
        <p:txBody>
          <a:bodyPr wrap="none" rtlCol="0">
            <a:spAutoFit/>
          </a:bodyPr>
          <a:lstStyle/>
          <a:p>
            <a:pPr algn="ctr"/>
            <a:r>
              <a:rPr lang="en-GB" dirty="0">
                <a:latin typeface="Calibri"/>
                <a:cs typeface="Calibri"/>
              </a:rPr>
              <a:t>Parents</a:t>
            </a:r>
            <a:br>
              <a:rPr lang="en-GB" dirty="0">
                <a:latin typeface="Calibri"/>
                <a:cs typeface="Calibri"/>
              </a:rPr>
            </a:br>
            <a:r>
              <a:rPr lang="en-GB" dirty="0">
                <a:latin typeface="Calibri"/>
                <a:cs typeface="Calibri"/>
              </a:rPr>
              <a:t>School board</a:t>
            </a:r>
          </a:p>
          <a:p>
            <a:pPr algn="ctr"/>
            <a:r>
              <a:rPr lang="en-GB" dirty="0">
                <a:latin typeface="Calibri"/>
                <a:cs typeface="Calibri"/>
              </a:rPr>
              <a:t>Faith leaders</a:t>
            </a:r>
          </a:p>
        </p:txBody>
      </p:sp>
      <p:sp>
        <p:nvSpPr>
          <p:cNvPr id="11" name="textruta 10">
            <a:extLst>
              <a:ext uri="{FF2B5EF4-FFF2-40B4-BE49-F238E27FC236}">
                <a16:creationId xmlns:a16="http://schemas.microsoft.com/office/drawing/2014/main" id="{E7339BD4-88D7-4BEC-8490-78E401F6CA55}"/>
              </a:ext>
            </a:extLst>
          </p:cNvPr>
          <p:cNvSpPr txBox="1"/>
          <p:nvPr/>
        </p:nvSpPr>
        <p:spPr>
          <a:xfrm>
            <a:off x="6534042" y="4759015"/>
            <a:ext cx="1113318" cy="646331"/>
          </a:xfrm>
          <a:prstGeom prst="rect">
            <a:avLst/>
          </a:prstGeom>
          <a:noFill/>
        </p:spPr>
        <p:txBody>
          <a:bodyPr wrap="none" lIns="91440" tIns="45720" rIns="91440" bIns="45720" rtlCol="0" anchor="t">
            <a:spAutoFit/>
          </a:bodyPr>
          <a:lstStyle/>
          <a:p>
            <a:pPr algn="ctr"/>
            <a:r>
              <a:rPr lang="en-GB" dirty="0">
                <a:latin typeface="Calibri"/>
                <a:cs typeface="Calibri"/>
              </a:rPr>
              <a:t>Interfaith </a:t>
            </a:r>
            <a:br>
              <a:rPr lang="en-GB" dirty="0">
                <a:latin typeface="Calibri"/>
                <a:cs typeface="Calibri"/>
              </a:rPr>
            </a:br>
            <a:r>
              <a:rPr lang="en-GB" dirty="0">
                <a:latin typeface="Calibri"/>
                <a:cs typeface="Calibri"/>
              </a:rPr>
              <a:t>Council</a:t>
            </a:r>
          </a:p>
        </p:txBody>
      </p:sp>
      <p:sp>
        <p:nvSpPr>
          <p:cNvPr id="12" name="textruta 11">
            <a:extLst>
              <a:ext uri="{FF2B5EF4-FFF2-40B4-BE49-F238E27FC236}">
                <a16:creationId xmlns:a16="http://schemas.microsoft.com/office/drawing/2014/main" id="{CD221BCF-F43E-4C82-911C-C077E5EF2BFE}"/>
              </a:ext>
            </a:extLst>
          </p:cNvPr>
          <p:cNvSpPr txBox="1"/>
          <p:nvPr/>
        </p:nvSpPr>
        <p:spPr>
          <a:xfrm>
            <a:off x="8248647" y="4648948"/>
            <a:ext cx="1401345" cy="923330"/>
          </a:xfrm>
          <a:prstGeom prst="rect">
            <a:avLst/>
          </a:prstGeom>
          <a:noFill/>
        </p:spPr>
        <p:txBody>
          <a:bodyPr wrap="none" rtlCol="0">
            <a:spAutoFit/>
          </a:bodyPr>
          <a:lstStyle/>
          <a:p>
            <a:pPr algn="ctr"/>
            <a:r>
              <a:rPr lang="en-GB" dirty="0">
                <a:latin typeface="Calibri"/>
                <a:cs typeface="Calibri"/>
              </a:rPr>
              <a:t>Intolerant </a:t>
            </a:r>
            <a:br>
              <a:rPr lang="en-GB" dirty="0">
                <a:latin typeface="Calibri"/>
                <a:cs typeface="Calibri"/>
              </a:rPr>
            </a:br>
            <a:r>
              <a:rPr lang="en-GB" dirty="0">
                <a:latin typeface="Calibri"/>
                <a:cs typeface="Calibri"/>
              </a:rPr>
              <a:t>social media </a:t>
            </a:r>
            <a:br>
              <a:rPr lang="en-GB" dirty="0">
                <a:latin typeface="Calibri"/>
                <a:cs typeface="Calibri"/>
              </a:rPr>
            </a:br>
            <a:r>
              <a:rPr lang="en-GB" dirty="0">
                <a:latin typeface="Calibri"/>
                <a:cs typeface="Calibri"/>
              </a:rPr>
              <a:t>influencer</a:t>
            </a:r>
          </a:p>
        </p:txBody>
      </p:sp>
    </p:spTree>
    <p:extLst>
      <p:ext uri="{BB962C8B-B14F-4D97-AF65-F5344CB8AC3E}">
        <p14:creationId xmlns:p14="http://schemas.microsoft.com/office/powerpoint/2010/main" val="337726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0F42D9D8-A496-43C8-91ED-00E00BA7DF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4766" y="614915"/>
            <a:ext cx="10331565" cy="5628169"/>
          </a:xfrm>
          <a:prstGeom prst="rect">
            <a:avLst/>
          </a:prstGeom>
        </p:spPr>
      </p:pic>
      <p:sp>
        <p:nvSpPr>
          <p:cNvPr id="5" name="textruta 14">
            <a:extLst>
              <a:ext uri="{FF2B5EF4-FFF2-40B4-BE49-F238E27FC236}">
                <a16:creationId xmlns:a16="http://schemas.microsoft.com/office/drawing/2014/main" id="{13CC3318-F87E-4394-9C8B-47D482F95283}"/>
              </a:ext>
            </a:extLst>
          </p:cNvPr>
          <p:cNvSpPr txBox="1"/>
          <p:nvPr/>
        </p:nvSpPr>
        <p:spPr>
          <a:xfrm>
            <a:off x="1334249" y="3371930"/>
            <a:ext cx="1749071" cy="769441"/>
          </a:xfrm>
          <a:prstGeom prst="rect">
            <a:avLst/>
          </a:prstGeom>
          <a:noFill/>
        </p:spPr>
        <p:txBody>
          <a:bodyPr wrap="square" rtlCol="0">
            <a:spAutoFit/>
          </a:bodyPr>
          <a:lstStyle/>
          <a:p>
            <a:r>
              <a:rPr lang="en-GB" sz="4400" b="1" dirty="0"/>
              <a:t>Tactics</a:t>
            </a:r>
          </a:p>
        </p:txBody>
      </p:sp>
    </p:spTree>
    <p:extLst>
      <p:ext uri="{BB962C8B-B14F-4D97-AF65-F5344CB8AC3E}">
        <p14:creationId xmlns:p14="http://schemas.microsoft.com/office/powerpoint/2010/main" val="172961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86552A5-80D1-5E49-BF59-CA8F281A9CAA}"/>
              </a:ext>
            </a:extLst>
          </p:cNvPr>
          <p:cNvSpPr txBox="1"/>
          <p:nvPr/>
        </p:nvSpPr>
        <p:spPr>
          <a:xfrm>
            <a:off x="216976" y="800556"/>
            <a:ext cx="12192000" cy="3016210"/>
          </a:xfrm>
          <a:prstGeom prst="rect">
            <a:avLst/>
          </a:prstGeom>
          <a:noFill/>
        </p:spPr>
        <p:txBody>
          <a:bodyPr wrap="square" rtlCol="0">
            <a:spAutoFit/>
          </a:bodyPr>
          <a:lstStyle/>
          <a:p>
            <a:pPr algn="ctr">
              <a:lnSpc>
                <a:spcPct val="150000"/>
              </a:lnSpc>
            </a:pPr>
            <a:r>
              <a:rPr lang="sv-SE" sz="3600" spc="600" dirty="0">
                <a:solidFill>
                  <a:schemeClr val="bg1"/>
                </a:solidFill>
                <a:latin typeface="Calibri" panose="020F0502020204030204" pitchFamily="34" charset="0"/>
              </a:rPr>
              <a:t>SESSION 8</a:t>
            </a:r>
          </a:p>
          <a:p>
            <a:pPr algn="ctr"/>
            <a:endParaRPr lang="sv-SE" sz="1600" dirty="0">
              <a:solidFill>
                <a:schemeClr val="bg1"/>
              </a:solidFill>
              <a:latin typeface="Calibri" panose="020F0502020204030204" pitchFamily="34" charset="0"/>
            </a:endParaRPr>
          </a:p>
          <a:p>
            <a:pPr algn="ctr"/>
            <a:r>
              <a:rPr lang="en-GB" sz="6000" dirty="0">
                <a:solidFill>
                  <a:schemeClr val="bg1"/>
                </a:solidFill>
                <a:latin typeface="Calibri" panose="020F0502020204030204" pitchFamily="34" charset="0"/>
              </a:rPr>
              <a:t>Our Change Journey </a:t>
            </a:r>
            <a:r>
              <a:rPr lang="nb-NO" sz="6000" dirty="0">
                <a:solidFill>
                  <a:schemeClr val="bg1"/>
                </a:solidFill>
                <a:latin typeface="Calibri" panose="020F0502020204030204" pitchFamily="34" charset="0"/>
              </a:rPr>
              <a:t> </a:t>
            </a:r>
            <a:r>
              <a:rPr lang="sv-SE" sz="6000" dirty="0">
                <a:solidFill>
                  <a:schemeClr val="bg1"/>
                </a:solidFill>
                <a:latin typeface="Calibri" panose="020F0502020204030204" pitchFamily="34" charset="0"/>
              </a:rPr>
              <a:t>  </a:t>
            </a:r>
          </a:p>
          <a:p>
            <a:pPr algn="ctr"/>
            <a:endParaRPr lang="sv-SE" sz="6000" dirty="0">
              <a:solidFill>
                <a:schemeClr val="bg1"/>
              </a:solidFill>
              <a:latin typeface="Calibri" panose="020F0502020204030204" pitchFamily="34" charset="0"/>
            </a:endParaRPr>
          </a:p>
        </p:txBody>
      </p:sp>
      <p:pic>
        <p:nvPicPr>
          <p:cNvPr id="7" name="Bildobjekt 6">
            <a:extLst>
              <a:ext uri="{FF2B5EF4-FFF2-40B4-BE49-F238E27FC236}">
                <a16:creationId xmlns:a16="http://schemas.microsoft.com/office/drawing/2014/main" id="{5721E71B-2084-D641-B79F-2A2A5C837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196" y="3799301"/>
            <a:ext cx="1777036" cy="1777036"/>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18BC95B0-C59F-4050-8652-B3B92CBAB8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4766" y="614915"/>
            <a:ext cx="10331565" cy="5628169"/>
          </a:xfrm>
          <a:prstGeom prst="rect">
            <a:avLst/>
          </a:prstGeom>
        </p:spPr>
      </p:pic>
      <p:pic>
        <p:nvPicPr>
          <p:cNvPr id="13" name="Bildobjekt 12">
            <a:extLst>
              <a:ext uri="{FF2B5EF4-FFF2-40B4-BE49-F238E27FC236}">
                <a16:creationId xmlns:a16="http://schemas.microsoft.com/office/drawing/2014/main" id="{3F71D358-1D8C-104B-8D89-79AB40BC0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7978" y="5681747"/>
            <a:ext cx="321158" cy="369332"/>
          </a:xfrm>
          <a:prstGeom prst="rect">
            <a:avLst/>
          </a:prstGeom>
        </p:spPr>
      </p:pic>
      <p:pic>
        <p:nvPicPr>
          <p:cNvPr id="15" name="Bildobjekt 14">
            <a:extLst>
              <a:ext uri="{FF2B5EF4-FFF2-40B4-BE49-F238E27FC236}">
                <a16:creationId xmlns:a16="http://schemas.microsoft.com/office/drawing/2014/main" id="{E1C846F6-86F0-6743-A153-42DBC35CCB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9843" y="5261023"/>
            <a:ext cx="488494" cy="275763"/>
          </a:xfrm>
          <a:prstGeom prst="rect">
            <a:avLst/>
          </a:prstGeom>
        </p:spPr>
      </p:pic>
      <p:sp>
        <p:nvSpPr>
          <p:cNvPr id="16" name="textruta 15">
            <a:extLst>
              <a:ext uri="{FF2B5EF4-FFF2-40B4-BE49-F238E27FC236}">
                <a16:creationId xmlns:a16="http://schemas.microsoft.com/office/drawing/2014/main" id="{AD7918AC-22B9-134E-8D20-E02B8876AEB7}"/>
              </a:ext>
            </a:extLst>
          </p:cNvPr>
          <p:cNvSpPr txBox="1"/>
          <p:nvPr/>
        </p:nvSpPr>
        <p:spPr>
          <a:xfrm>
            <a:off x="1425607" y="4317468"/>
            <a:ext cx="1483868" cy="369332"/>
          </a:xfrm>
          <a:prstGeom prst="rect">
            <a:avLst/>
          </a:prstGeom>
          <a:noFill/>
        </p:spPr>
        <p:txBody>
          <a:bodyPr wrap="none" rtlCol="0">
            <a:spAutoFit/>
          </a:bodyPr>
          <a:lstStyle/>
          <a:p>
            <a:pPr algn="r"/>
            <a:r>
              <a:rPr lang="en-GB" dirty="0">
                <a:latin typeface="Calibri"/>
                <a:cs typeface="Calibri"/>
              </a:rPr>
              <a:t>Football team</a:t>
            </a:r>
          </a:p>
        </p:txBody>
      </p:sp>
      <p:sp>
        <p:nvSpPr>
          <p:cNvPr id="17" name="textruta 16">
            <a:extLst>
              <a:ext uri="{FF2B5EF4-FFF2-40B4-BE49-F238E27FC236}">
                <a16:creationId xmlns:a16="http://schemas.microsoft.com/office/drawing/2014/main" id="{289BFBCB-B4EA-4040-BA09-B74549214317}"/>
              </a:ext>
            </a:extLst>
          </p:cNvPr>
          <p:cNvSpPr txBox="1"/>
          <p:nvPr/>
        </p:nvSpPr>
        <p:spPr>
          <a:xfrm>
            <a:off x="1313853" y="4756826"/>
            <a:ext cx="1592103" cy="369332"/>
          </a:xfrm>
          <a:prstGeom prst="rect">
            <a:avLst/>
          </a:prstGeom>
          <a:noFill/>
        </p:spPr>
        <p:txBody>
          <a:bodyPr wrap="none" rtlCol="0">
            <a:spAutoFit/>
          </a:bodyPr>
          <a:lstStyle/>
          <a:p>
            <a:pPr algn="r"/>
            <a:r>
              <a:rPr lang="en-GB" dirty="0">
                <a:latin typeface="Calibri"/>
                <a:cs typeface="Calibri"/>
              </a:rPr>
              <a:t>Bullying survey</a:t>
            </a:r>
          </a:p>
        </p:txBody>
      </p:sp>
      <p:sp>
        <p:nvSpPr>
          <p:cNvPr id="18" name="textruta 17">
            <a:extLst>
              <a:ext uri="{FF2B5EF4-FFF2-40B4-BE49-F238E27FC236}">
                <a16:creationId xmlns:a16="http://schemas.microsoft.com/office/drawing/2014/main" id="{571EB93D-59F9-FE47-8E29-FCCE351A7EB0}"/>
              </a:ext>
            </a:extLst>
          </p:cNvPr>
          <p:cNvSpPr txBox="1"/>
          <p:nvPr/>
        </p:nvSpPr>
        <p:spPr>
          <a:xfrm>
            <a:off x="1859764" y="5220710"/>
            <a:ext cx="1049711" cy="369332"/>
          </a:xfrm>
          <a:prstGeom prst="rect">
            <a:avLst/>
          </a:prstGeom>
          <a:noFill/>
        </p:spPr>
        <p:txBody>
          <a:bodyPr wrap="none" rtlCol="0">
            <a:spAutoFit/>
          </a:bodyPr>
          <a:lstStyle/>
          <a:p>
            <a:pPr algn="r"/>
            <a:r>
              <a:rPr lang="en-GB" dirty="0">
                <a:latin typeface="Calibri"/>
                <a:cs typeface="Calibri"/>
              </a:rPr>
              <a:t>Persuade</a:t>
            </a:r>
          </a:p>
        </p:txBody>
      </p:sp>
      <p:sp>
        <p:nvSpPr>
          <p:cNvPr id="19" name="textruta 18">
            <a:extLst>
              <a:ext uri="{FF2B5EF4-FFF2-40B4-BE49-F238E27FC236}">
                <a16:creationId xmlns:a16="http://schemas.microsoft.com/office/drawing/2014/main" id="{01FAAB7F-FB79-7F4D-9868-44267F1D6D49}"/>
              </a:ext>
            </a:extLst>
          </p:cNvPr>
          <p:cNvSpPr txBox="1"/>
          <p:nvPr/>
        </p:nvSpPr>
        <p:spPr>
          <a:xfrm>
            <a:off x="1353601" y="5707664"/>
            <a:ext cx="1551451" cy="369332"/>
          </a:xfrm>
          <a:prstGeom prst="rect">
            <a:avLst/>
          </a:prstGeom>
          <a:noFill/>
        </p:spPr>
        <p:txBody>
          <a:bodyPr wrap="none" rtlCol="0">
            <a:spAutoFit/>
          </a:bodyPr>
          <a:lstStyle/>
          <a:p>
            <a:pPr algn="r"/>
            <a:r>
              <a:rPr lang="en-GB" dirty="0">
                <a:latin typeface="Calibri"/>
                <a:cs typeface="Calibri"/>
              </a:rPr>
              <a:t>Teacher award</a:t>
            </a:r>
          </a:p>
        </p:txBody>
      </p:sp>
      <p:pic>
        <p:nvPicPr>
          <p:cNvPr id="4" name="Bildobjekt 3" descr="En bild som visar text, silhuett, natthimmel&#10;&#10;Automatiskt genererad beskrivning">
            <a:extLst>
              <a:ext uri="{FF2B5EF4-FFF2-40B4-BE49-F238E27FC236}">
                <a16:creationId xmlns:a16="http://schemas.microsoft.com/office/drawing/2014/main" id="{11991317-0B8B-5E47-9345-88029B1F7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7913" y="4268721"/>
            <a:ext cx="376574" cy="369332"/>
          </a:xfrm>
          <a:prstGeom prst="rect">
            <a:avLst/>
          </a:prstGeom>
        </p:spPr>
      </p:pic>
      <p:pic>
        <p:nvPicPr>
          <p:cNvPr id="6" name="Bildobjekt 5">
            <a:extLst>
              <a:ext uri="{FF2B5EF4-FFF2-40B4-BE49-F238E27FC236}">
                <a16:creationId xmlns:a16="http://schemas.microsoft.com/office/drawing/2014/main" id="{2E4A8E8F-5419-4C42-9CB5-B2BE45D3B9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3398">
            <a:off x="2871451" y="4756228"/>
            <a:ext cx="441999" cy="355178"/>
          </a:xfrm>
          <a:prstGeom prst="rect">
            <a:avLst/>
          </a:prstGeom>
        </p:spPr>
      </p:pic>
      <p:sp>
        <p:nvSpPr>
          <p:cNvPr id="12" name="textruta 14">
            <a:extLst>
              <a:ext uri="{FF2B5EF4-FFF2-40B4-BE49-F238E27FC236}">
                <a16:creationId xmlns:a16="http://schemas.microsoft.com/office/drawing/2014/main" id="{A8012D13-528D-4E37-9495-0804A468ACF1}"/>
              </a:ext>
            </a:extLst>
          </p:cNvPr>
          <p:cNvSpPr txBox="1"/>
          <p:nvPr/>
        </p:nvSpPr>
        <p:spPr>
          <a:xfrm>
            <a:off x="1334249" y="3371930"/>
            <a:ext cx="1749071" cy="769441"/>
          </a:xfrm>
          <a:prstGeom prst="rect">
            <a:avLst/>
          </a:prstGeom>
          <a:noFill/>
        </p:spPr>
        <p:txBody>
          <a:bodyPr wrap="square" rtlCol="0">
            <a:spAutoFit/>
          </a:bodyPr>
          <a:lstStyle/>
          <a:p>
            <a:r>
              <a:rPr lang="en-GB" sz="4400" b="1" dirty="0"/>
              <a:t>Tactics</a:t>
            </a:r>
          </a:p>
        </p:txBody>
      </p:sp>
      <p:pic>
        <p:nvPicPr>
          <p:cNvPr id="14" name="Bildobjekt 13" descr="En bild som visar text&#10;&#10;Automatiskt genererad beskrivning">
            <a:extLst>
              <a:ext uri="{FF2B5EF4-FFF2-40B4-BE49-F238E27FC236}">
                <a16:creationId xmlns:a16="http://schemas.microsoft.com/office/drawing/2014/main" id="{0479D893-270F-48E3-B687-09EBCCD832D2}"/>
              </a:ext>
            </a:extLst>
          </p:cNvPr>
          <p:cNvPicPr>
            <a:picLocks noChangeAspect="1"/>
          </p:cNvPicPr>
          <p:nvPr/>
        </p:nvPicPr>
        <p:blipFill>
          <a:blip r:embed="rId8"/>
          <a:stretch>
            <a:fillRect/>
          </a:stretch>
        </p:blipFill>
        <p:spPr>
          <a:xfrm>
            <a:off x="812808" y="1642786"/>
            <a:ext cx="2633035" cy="1779078"/>
          </a:xfrm>
          <a:prstGeom prst="rect">
            <a:avLst/>
          </a:prstGeom>
        </p:spPr>
      </p:pic>
    </p:spTree>
    <p:extLst>
      <p:ext uri="{BB962C8B-B14F-4D97-AF65-F5344CB8AC3E}">
        <p14:creationId xmlns:p14="http://schemas.microsoft.com/office/powerpoint/2010/main" val="219245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1375797-C8DD-45F4-BD11-4D64D14B7C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4766" y="614915"/>
            <a:ext cx="10331565" cy="5628169"/>
          </a:xfrm>
          <a:prstGeom prst="rect">
            <a:avLst/>
          </a:prstGeom>
        </p:spPr>
      </p:pic>
      <p:pic>
        <p:nvPicPr>
          <p:cNvPr id="7" name="Bildobjekt 6" descr="En bild som visar text&#10;&#10;Automatiskt genererad beskrivning">
            <a:extLst>
              <a:ext uri="{FF2B5EF4-FFF2-40B4-BE49-F238E27FC236}">
                <a16:creationId xmlns:a16="http://schemas.microsoft.com/office/drawing/2014/main" id="{1D981441-EAC9-4DB7-8A26-6DA532821E21}"/>
              </a:ext>
            </a:extLst>
          </p:cNvPr>
          <p:cNvPicPr>
            <a:picLocks noChangeAspect="1"/>
          </p:cNvPicPr>
          <p:nvPr/>
        </p:nvPicPr>
        <p:blipFill>
          <a:blip r:embed="rId4"/>
          <a:stretch>
            <a:fillRect/>
          </a:stretch>
        </p:blipFill>
        <p:spPr>
          <a:xfrm>
            <a:off x="2957978" y="1699740"/>
            <a:ext cx="2633035" cy="1779078"/>
          </a:xfrm>
          <a:prstGeom prst="rect">
            <a:avLst/>
          </a:prstGeom>
        </p:spPr>
      </p:pic>
      <p:sp>
        <p:nvSpPr>
          <p:cNvPr id="13" name="textruta 14">
            <a:extLst>
              <a:ext uri="{FF2B5EF4-FFF2-40B4-BE49-F238E27FC236}">
                <a16:creationId xmlns:a16="http://schemas.microsoft.com/office/drawing/2014/main" id="{EAC510DD-B028-4D24-AF69-643FD3F7287E}"/>
              </a:ext>
            </a:extLst>
          </p:cNvPr>
          <p:cNvSpPr txBox="1"/>
          <p:nvPr/>
        </p:nvSpPr>
        <p:spPr>
          <a:xfrm>
            <a:off x="3687801" y="3371929"/>
            <a:ext cx="2137117" cy="769441"/>
          </a:xfrm>
          <a:prstGeom prst="rect">
            <a:avLst/>
          </a:prstGeom>
          <a:noFill/>
        </p:spPr>
        <p:txBody>
          <a:bodyPr wrap="square" rtlCol="0">
            <a:spAutoFit/>
          </a:bodyPr>
          <a:lstStyle/>
          <a:p>
            <a:r>
              <a:rPr lang="en-GB" sz="4400" b="1" dirty="0"/>
              <a:t>Steps</a:t>
            </a:r>
          </a:p>
        </p:txBody>
      </p:sp>
      <p:pic>
        <p:nvPicPr>
          <p:cNvPr id="14" name="Bildobjekt 13">
            <a:extLst>
              <a:ext uri="{FF2B5EF4-FFF2-40B4-BE49-F238E27FC236}">
                <a16:creationId xmlns:a16="http://schemas.microsoft.com/office/drawing/2014/main" id="{6772F203-8E9C-5D4E-A03E-2B15BBAA82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7978" y="5681747"/>
            <a:ext cx="321158" cy="369332"/>
          </a:xfrm>
          <a:prstGeom prst="rect">
            <a:avLst/>
          </a:prstGeom>
        </p:spPr>
      </p:pic>
      <p:pic>
        <p:nvPicPr>
          <p:cNvPr id="15" name="Bildobjekt 14">
            <a:extLst>
              <a:ext uri="{FF2B5EF4-FFF2-40B4-BE49-F238E27FC236}">
                <a16:creationId xmlns:a16="http://schemas.microsoft.com/office/drawing/2014/main" id="{6EBF2611-4F15-324C-8844-83B7CFFCCB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9843" y="5261023"/>
            <a:ext cx="488494" cy="275763"/>
          </a:xfrm>
          <a:prstGeom prst="rect">
            <a:avLst/>
          </a:prstGeom>
        </p:spPr>
      </p:pic>
      <p:pic>
        <p:nvPicPr>
          <p:cNvPr id="20" name="Bildobjekt 19" descr="En bild som visar text, silhuett, natthimmel&#10;&#10;Automatiskt genererad beskrivning">
            <a:extLst>
              <a:ext uri="{FF2B5EF4-FFF2-40B4-BE49-F238E27FC236}">
                <a16:creationId xmlns:a16="http://schemas.microsoft.com/office/drawing/2014/main" id="{04F5B5ED-14B0-0240-8B34-844EAACEEC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7913" y="4268721"/>
            <a:ext cx="376574" cy="369332"/>
          </a:xfrm>
          <a:prstGeom prst="rect">
            <a:avLst/>
          </a:prstGeom>
        </p:spPr>
      </p:pic>
      <p:pic>
        <p:nvPicPr>
          <p:cNvPr id="21" name="Bildobjekt 20">
            <a:extLst>
              <a:ext uri="{FF2B5EF4-FFF2-40B4-BE49-F238E27FC236}">
                <a16:creationId xmlns:a16="http://schemas.microsoft.com/office/drawing/2014/main" id="{626B64DE-AF7E-494F-8323-49949A7BCA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3398">
            <a:off x="2871451" y="4756228"/>
            <a:ext cx="441999" cy="355178"/>
          </a:xfrm>
          <a:prstGeom prst="rect">
            <a:avLst/>
          </a:prstGeom>
        </p:spPr>
      </p:pic>
      <p:sp>
        <p:nvSpPr>
          <p:cNvPr id="22" name="textruta 21">
            <a:extLst>
              <a:ext uri="{FF2B5EF4-FFF2-40B4-BE49-F238E27FC236}">
                <a16:creationId xmlns:a16="http://schemas.microsoft.com/office/drawing/2014/main" id="{3BD94969-DDAB-4763-ACA1-A753388E45B0}"/>
              </a:ext>
            </a:extLst>
          </p:cNvPr>
          <p:cNvSpPr txBox="1"/>
          <p:nvPr/>
        </p:nvSpPr>
        <p:spPr>
          <a:xfrm>
            <a:off x="1425607" y="4317468"/>
            <a:ext cx="1483868" cy="369332"/>
          </a:xfrm>
          <a:prstGeom prst="rect">
            <a:avLst/>
          </a:prstGeom>
          <a:noFill/>
        </p:spPr>
        <p:txBody>
          <a:bodyPr wrap="none" rtlCol="0">
            <a:spAutoFit/>
          </a:bodyPr>
          <a:lstStyle/>
          <a:p>
            <a:pPr algn="r"/>
            <a:r>
              <a:rPr lang="en-GB" dirty="0">
                <a:latin typeface="Calibri"/>
                <a:cs typeface="Calibri"/>
              </a:rPr>
              <a:t>Football team</a:t>
            </a:r>
          </a:p>
        </p:txBody>
      </p:sp>
      <p:sp>
        <p:nvSpPr>
          <p:cNvPr id="23" name="textruta 22">
            <a:extLst>
              <a:ext uri="{FF2B5EF4-FFF2-40B4-BE49-F238E27FC236}">
                <a16:creationId xmlns:a16="http://schemas.microsoft.com/office/drawing/2014/main" id="{1CF543A3-3372-4E96-99C4-B256F7283327}"/>
              </a:ext>
            </a:extLst>
          </p:cNvPr>
          <p:cNvSpPr txBox="1"/>
          <p:nvPr/>
        </p:nvSpPr>
        <p:spPr>
          <a:xfrm>
            <a:off x="1313853" y="4756826"/>
            <a:ext cx="1592103" cy="369332"/>
          </a:xfrm>
          <a:prstGeom prst="rect">
            <a:avLst/>
          </a:prstGeom>
          <a:noFill/>
        </p:spPr>
        <p:txBody>
          <a:bodyPr wrap="none" rtlCol="0">
            <a:spAutoFit/>
          </a:bodyPr>
          <a:lstStyle/>
          <a:p>
            <a:pPr algn="r"/>
            <a:r>
              <a:rPr lang="en-GB" dirty="0">
                <a:latin typeface="Calibri"/>
                <a:cs typeface="Calibri"/>
              </a:rPr>
              <a:t>Bullying survey</a:t>
            </a:r>
          </a:p>
        </p:txBody>
      </p:sp>
      <p:sp>
        <p:nvSpPr>
          <p:cNvPr id="24" name="textruta 23">
            <a:extLst>
              <a:ext uri="{FF2B5EF4-FFF2-40B4-BE49-F238E27FC236}">
                <a16:creationId xmlns:a16="http://schemas.microsoft.com/office/drawing/2014/main" id="{EEA6E5B6-0CD4-4E5E-AD87-122F21911DA2}"/>
              </a:ext>
            </a:extLst>
          </p:cNvPr>
          <p:cNvSpPr txBox="1"/>
          <p:nvPr/>
        </p:nvSpPr>
        <p:spPr>
          <a:xfrm>
            <a:off x="1859764" y="5220710"/>
            <a:ext cx="1049711" cy="369332"/>
          </a:xfrm>
          <a:prstGeom prst="rect">
            <a:avLst/>
          </a:prstGeom>
          <a:noFill/>
        </p:spPr>
        <p:txBody>
          <a:bodyPr wrap="none" rtlCol="0">
            <a:spAutoFit/>
          </a:bodyPr>
          <a:lstStyle/>
          <a:p>
            <a:pPr algn="r"/>
            <a:r>
              <a:rPr lang="en-GB" dirty="0">
                <a:latin typeface="Calibri"/>
                <a:cs typeface="Calibri"/>
              </a:rPr>
              <a:t>Persuade</a:t>
            </a:r>
          </a:p>
        </p:txBody>
      </p:sp>
      <p:sp>
        <p:nvSpPr>
          <p:cNvPr id="25" name="textruta 24">
            <a:extLst>
              <a:ext uri="{FF2B5EF4-FFF2-40B4-BE49-F238E27FC236}">
                <a16:creationId xmlns:a16="http://schemas.microsoft.com/office/drawing/2014/main" id="{A8844985-4EB7-4D66-8077-983335FCC7BE}"/>
              </a:ext>
            </a:extLst>
          </p:cNvPr>
          <p:cNvSpPr txBox="1"/>
          <p:nvPr/>
        </p:nvSpPr>
        <p:spPr>
          <a:xfrm>
            <a:off x="1353601" y="5707664"/>
            <a:ext cx="1551451" cy="369332"/>
          </a:xfrm>
          <a:prstGeom prst="rect">
            <a:avLst/>
          </a:prstGeom>
          <a:noFill/>
        </p:spPr>
        <p:txBody>
          <a:bodyPr wrap="none" rtlCol="0">
            <a:spAutoFit/>
          </a:bodyPr>
          <a:lstStyle/>
          <a:p>
            <a:pPr algn="r"/>
            <a:r>
              <a:rPr lang="en-GB" dirty="0">
                <a:latin typeface="Calibri"/>
                <a:cs typeface="Calibri"/>
              </a:rPr>
              <a:t>Teacher award</a:t>
            </a:r>
          </a:p>
        </p:txBody>
      </p:sp>
    </p:spTree>
    <p:extLst>
      <p:ext uri="{BB962C8B-B14F-4D97-AF65-F5344CB8AC3E}">
        <p14:creationId xmlns:p14="http://schemas.microsoft.com/office/powerpoint/2010/main" val="384996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67027E-6CC3-4196-BCB0-0E365971D727}"/>
              </a:ext>
            </a:extLst>
          </p:cNvPr>
          <p:cNvGrpSpPr/>
          <p:nvPr/>
        </p:nvGrpSpPr>
        <p:grpSpPr>
          <a:xfrm>
            <a:off x="3291840" y="656924"/>
            <a:ext cx="6304548" cy="5544152"/>
            <a:chOff x="3186124" y="1001336"/>
            <a:chExt cx="3674607" cy="3256690"/>
          </a:xfrm>
        </p:grpSpPr>
        <p:pic>
          <p:nvPicPr>
            <p:cNvPr id="3" name="Picture 14">
              <a:extLst>
                <a:ext uri="{FF2B5EF4-FFF2-40B4-BE49-F238E27FC236}">
                  <a16:creationId xmlns:a16="http://schemas.microsoft.com/office/drawing/2014/main" id="{D10F9A67-BCC4-47C5-87D4-884E89DAC1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86124" y="1001336"/>
              <a:ext cx="3674607" cy="3256690"/>
            </a:xfrm>
            <a:prstGeom prst="rect">
              <a:avLst/>
            </a:prstGeom>
          </p:spPr>
        </p:pic>
        <p:sp>
          <p:nvSpPr>
            <p:cNvPr id="4" name="TextBox 37">
              <a:extLst>
                <a:ext uri="{FF2B5EF4-FFF2-40B4-BE49-F238E27FC236}">
                  <a16:creationId xmlns:a16="http://schemas.microsoft.com/office/drawing/2014/main" id="{5EF748AC-0019-4956-B823-B6203DF5BA49}"/>
                </a:ext>
              </a:extLst>
            </p:cNvPr>
            <p:cNvSpPr txBox="1"/>
            <p:nvPr/>
          </p:nvSpPr>
          <p:spPr>
            <a:xfrm>
              <a:off x="3878470" y="2620325"/>
              <a:ext cx="847562" cy="180791"/>
            </a:xfrm>
            <a:prstGeom prst="rect">
              <a:avLst/>
            </a:prstGeom>
            <a:noFill/>
          </p:spPr>
          <p:txBody>
            <a:bodyPr wrap="square" rtlCol="0">
              <a:spAutoFit/>
            </a:bodyPr>
            <a:lstStyle/>
            <a:p>
              <a:pPr algn="ctr"/>
              <a:r>
                <a:rPr lang="en-GB" sz="1400" dirty="0">
                  <a:latin typeface="Calibri"/>
                  <a:cs typeface="Calibri"/>
                </a:rPr>
                <a:t>Children</a:t>
              </a:r>
            </a:p>
          </p:txBody>
        </p:sp>
        <p:sp>
          <p:nvSpPr>
            <p:cNvPr id="5" name="TextBox 38">
              <a:extLst>
                <a:ext uri="{FF2B5EF4-FFF2-40B4-BE49-F238E27FC236}">
                  <a16:creationId xmlns:a16="http://schemas.microsoft.com/office/drawing/2014/main" id="{ECAB8E5C-F24F-4993-9511-E63F2A925848}"/>
                </a:ext>
              </a:extLst>
            </p:cNvPr>
            <p:cNvSpPr txBox="1"/>
            <p:nvPr/>
          </p:nvSpPr>
          <p:spPr>
            <a:xfrm>
              <a:off x="4678391" y="2453086"/>
              <a:ext cx="766090" cy="433899"/>
            </a:xfrm>
            <a:prstGeom prst="rect">
              <a:avLst/>
            </a:prstGeom>
            <a:noFill/>
          </p:spPr>
          <p:txBody>
            <a:bodyPr wrap="square" lIns="91440" tIns="45720" rIns="91440" bIns="45720" rtlCol="0" anchor="t">
              <a:spAutoFit/>
            </a:bodyPr>
            <a:lstStyle/>
            <a:p>
              <a:pPr algn="ctr"/>
              <a:r>
                <a:rPr lang="en-GB" sz="1400" dirty="0">
                  <a:latin typeface="Calibri"/>
                  <a:cs typeface="Calibri"/>
                </a:rPr>
                <a:t>School board</a:t>
              </a:r>
              <a:br>
                <a:rPr lang="en-GB" sz="1400" dirty="0">
                  <a:latin typeface="Calibri"/>
                </a:rPr>
              </a:br>
              <a:r>
                <a:rPr lang="en-GB" sz="1400" dirty="0">
                  <a:latin typeface="Calibri"/>
                  <a:cs typeface="Calibri"/>
                </a:rPr>
                <a:t> Parents</a:t>
              </a:r>
              <a:br>
                <a:rPr lang="en-GB" sz="1400" dirty="0">
                  <a:latin typeface="Calibri"/>
                </a:rPr>
              </a:br>
              <a:r>
                <a:rPr lang="en-GB" sz="1400" dirty="0">
                  <a:latin typeface="Calibri"/>
                  <a:cs typeface="Calibri"/>
                </a:rPr>
                <a:t>Faith leaders</a:t>
              </a:r>
            </a:p>
          </p:txBody>
        </p:sp>
        <p:sp>
          <p:nvSpPr>
            <p:cNvPr id="6" name="TextBox 39">
              <a:extLst>
                <a:ext uri="{FF2B5EF4-FFF2-40B4-BE49-F238E27FC236}">
                  <a16:creationId xmlns:a16="http://schemas.microsoft.com/office/drawing/2014/main" id="{B04ADF60-B573-479B-BD2B-D7A16C8A89B6}"/>
                </a:ext>
              </a:extLst>
            </p:cNvPr>
            <p:cNvSpPr txBox="1"/>
            <p:nvPr/>
          </p:nvSpPr>
          <p:spPr>
            <a:xfrm>
              <a:off x="5415778" y="2509583"/>
              <a:ext cx="665873" cy="307345"/>
            </a:xfrm>
            <a:prstGeom prst="rect">
              <a:avLst/>
            </a:prstGeom>
            <a:noFill/>
          </p:spPr>
          <p:txBody>
            <a:bodyPr wrap="square" lIns="91440" tIns="45720" rIns="91440" bIns="45720" rtlCol="0" anchor="t">
              <a:spAutoFit/>
            </a:bodyPr>
            <a:lstStyle/>
            <a:p>
              <a:pPr algn="ctr"/>
              <a:r>
                <a:rPr lang="en-GB" sz="1400" dirty="0">
                  <a:latin typeface="Calibri"/>
                  <a:cs typeface="Calibri"/>
                </a:rPr>
                <a:t>Interfaith </a:t>
              </a:r>
            </a:p>
            <a:p>
              <a:pPr algn="ctr"/>
              <a:r>
                <a:rPr lang="en-GB" sz="1400" dirty="0">
                  <a:latin typeface="Calibri"/>
                  <a:cs typeface="Calibri"/>
                </a:rPr>
                <a:t>council </a:t>
              </a:r>
            </a:p>
          </p:txBody>
        </p:sp>
        <p:sp>
          <p:nvSpPr>
            <p:cNvPr id="7" name="TextBox 40">
              <a:extLst>
                <a:ext uri="{FF2B5EF4-FFF2-40B4-BE49-F238E27FC236}">
                  <a16:creationId xmlns:a16="http://schemas.microsoft.com/office/drawing/2014/main" id="{DC580A42-8643-4F82-B775-8AEF29C632FA}"/>
                </a:ext>
              </a:extLst>
            </p:cNvPr>
            <p:cNvSpPr txBox="1"/>
            <p:nvPr/>
          </p:nvSpPr>
          <p:spPr>
            <a:xfrm>
              <a:off x="6041628" y="2436430"/>
              <a:ext cx="665873" cy="433899"/>
            </a:xfrm>
            <a:prstGeom prst="rect">
              <a:avLst/>
            </a:prstGeom>
            <a:noFill/>
          </p:spPr>
          <p:txBody>
            <a:bodyPr wrap="square" rtlCol="0">
              <a:spAutoFit/>
            </a:bodyPr>
            <a:lstStyle/>
            <a:p>
              <a:pPr algn="ctr"/>
              <a:r>
                <a:rPr lang="en-GB" sz="1400" dirty="0">
                  <a:latin typeface="Calibri"/>
                  <a:cs typeface="Calibri"/>
                </a:rPr>
                <a:t>Intolerant social media influencer </a:t>
              </a:r>
            </a:p>
          </p:txBody>
        </p:sp>
      </p:grpSp>
      <p:sp>
        <p:nvSpPr>
          <p:cNvPr id="8" name="textruta 7">
            <a:extLst>
              <a:ext uri="{FF2B5EF4-FFF2-40B4-BE49-F238E27FC236}">
                <a16:creationId xmlns:a16="http://schemas.microsoft.com/office/drawing/2014/main" id="{67FAAFD2-A7DC-4856-9B15-EEF072E9B69F}"/>
              </a:ext>
            </a:extLst>
          </p:cNvPr>
          <p:cNvSpPr txBox="1"/>
          <p:nvPr/>
        </p:nvSpPr>
        <p:spPr>
          <a:xfrm>
            <a:off x="901284" y="4103973"/>
            <a:ext cx="2235227" cy="769441"/>
          </a:xfrm>
          <a:prstGeom prst="rect">
            <a:avLst/>
          </a:prstGeom>
          <a:noFill/>
        </p:spPr>
        <p:txBody>
          <a:bodyPr wrap="none" rtlCol="0">
            <a:spAutoFit/>
          </a:bodyPr>
          <a:lstStyle/>
          <a:p>
            <a:r>
              <a:rPr lang="en-GB" sz="4400" b="1" dirty="0"/>
              <a:t>Message</a:t>
            </a:r>
          </a:p>
        </p:txBody>
      </p:sp>
    </p:spTree>
    <p:extLst>
      <p:ext uri="{BB962C8B-B14F-4D97-AF65-F5344CB8AC3E}">
        <p14:creationId xmlns:p14="http://schemas.microsoft.com/office/powerpoint/2010/main" val="314639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61375797-C8DD-45F4-BD11-4D64D14B7C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54766" y="614915"/>
            <a:ext cx="10331565" cy="5628169"/>
          </a:xfrm>
          <a:prstGeom prst="rect">
            <a:avLst/>
          </a:prstGeom>
        </p:spPr>
      </p:pic>
      <p:pic>
        <p:nvPicPr>
          <p:cNvPr id="10" name="Bildobjekt 9">
            <a:extLst>
              <a:ext uri="{FF2B5EF4-FFF2-40B4-BE49-F238E27FC236}">
                <a16:creationId xmlns:a16="http://schemas.microsoft.com/office/drawing/2014/main" id="{5D50CDDB-4733-4F95-85F7-F418B0F6A0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23975" y="875262"/>
            <a:ext cx="1537805" cy="1985907"/>
          </a:xfrm>
          <a:prstGeom prst="rect">
            <a:avLst/>
          </a:prstGeom>
        </p:spPr>
      </p:pic>
      <p:sp>
        <p:nvSpPr>
          <p:cNvPr id="8" name="textruta 7">
            <a:extLst>
              <a:ext uri="{FF2B5EF4-FFF2-40B4-BE49-F238E27FC236}">
                <a16:creationId xmlns:a16="http://schemas.microsoft.com/office/drawing/2014/main" id="{4BA497BE-2CAF-4997-920F-D147C87EDB22}"/>
              </a:ext>
            </a:extLst>
          </p:cNvPr>
          <p:cNvSpPr txBox="1"/>
          <p:nvPr/>
        </p:nvSpPr>
        <p:spPr>
          <a:xfrm>
            <a:off x="1550066" y="2934454"/>
            <a:ext cx="1354986" cy="769441"/>
          </a:xfrm>
          <a:prstGeom prst="rect">
            <a:avLst/>
          </a:prstGeom>
          <a:noFill/>
        </p:spPr>
        <p:txBody>
          <a:bodyPr wrap="none" rtlCol="0">
            <a:spAutoFit/>
          </a:bodyPr>
          <a:lstStyle/>
          <a:p>
            <a:r>
              <a:rPr lang="en-GB" sz="4400" b="1" dirty="0"/>
              <a:t>Risks</a:t>
            </a:r>
          </a:p>
        </p:txBody>
      </p:sp>
      <p:pic>
        <p:nvPicPr>
          <p:cNvPr id="9" name="Bildobjekt 8">
            <a:extLst>
              <a:ext uri="{FF2B5EF4-FFF2-40B4-BE49-F238E27FC236}">
                <a16:creationId xmlns:a16="http://schemas.microsoft.com/office/drawing/2014/main" id="{2F720D9A-A6F8-484C-B027-EC9D1CF26F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7978" y="5681747"/>
            <a:ext cx="321158" cy="369332"/>
          </a:xfrm>
          <a:prstGeom prst="rect">
            <a:avLst/>
          </a:prstGeom>
        </p:spPr>
      </p:pic>
      <p:pic>
        <p:nvPicPr>
          <p:cNvPr id="15" name="Bildobjekt 14">
            <a:extLst>
              <a:ext uri="{FF2B5EF4-FFF2-40B4-BE49-F238E27FC236}">
                <a16:creationId xmlns:a16="http://schemas.microsoft.com/office/drawing/2014/main" id="{E2F41A1B-ADE7-AC4F-9B02-1DDE7F0EF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9843" y="5261023"/>
            <a:ext cx="488494" cy="275763"/>
          </a:xfrm>
          <a:prstGeom prst="rect">
            <a:avLst/>
          </a:prstGeom>
        </p:spPr>
      </p:pic>
      <p:sp>
        <p:nvSpPr>
          <p:cNvPr id="16" name="textruta 15">
            <a:extLst>
              <a:ext uri="{FF2B5EF4-FFF2-40B4-BE49-F238E27FC236}">
                <a16:creationId xmlns:a16="http://schemas.microsoft.com/office/drawing/2014/main" id="{85E60D50-9D3E-DD42-AF89-3EAA3993A651}"/>
              </a:ext>
            </a:extLst>
          </p:cNvPr>
          <p:cNvSpPr txBox="1"/>
          <p:nvPr/>
        </p:nvSpPr>
        <p:spPr>
          <a:xfrm>
            <a:off x="1425607" y="4317468"/>
            <a:ext cx="1483868" cy="369332"/>
          </a:xfrm>
          <a:prstGeom prst="rect">
            <a:avLst/>
          </a:prstGeom>
          <a:noFill/>
        </p:spPr>
        <p:txBody>
          <a:bodyPr wrap="none" rtlCol="0">
            <a:spAutoFit/>
          </a:bodyPr>
          <a:lstStyle/>
          <a:p>
            <a:pPr algn="r"/>
            <a:r>
              <a:rPr lang="en-GB" dirty="0">
                <a:latin typeface="Calibri"/>
                <a:cs typeface="Calibri"/>
              </a:rPr>
              <a:t>Football team</a:t>
            </a:r>
          </a:p>
        </p:txBody>
      </p:sp>
      <p:sp>
        <p:nvSpPr>
          <p:cNvPr id="17" name="textruta 16">
            <a:extLst>
              <a:ext uri="{FF2B5EF4-FFF2-40B4-BE49-F238E27FC236}">
                <a16:creationId xmlns:a16="http://schemas.microsoft.com/office/drawing/2014/main" id="{40826D50-C91B-D64B-97E1-BF5DB9E8471F}"/>
              </a:ext>
            </a:extLst>
          </p:cNvPr>
          <p:cNvSpPr txBox="1"/>
          <p:nvPr/>
        </p:nvSpPr>
        <p:spPr>
          <a:xfrm>
            <a:off x="1313853" y="4756826"/>
            <a:ext cx="1592103" cy="369332"/>
          </a:xfrm>
          <a:prstGeom prst="rect">
            <a:avLst/>
          </a:prstGeom>
          <a:noFill/>
        </p:spPr>
        <p:txBody>
          <a:bodyPr wrap="none" rtlCol="0">
            <a:spAutoFit/>
          </a:bodyPr>
          <a:lstStyle/>
          <a:p>
            <a:pPr algn="r"/>
            <a:r>
              <a:rPr lang="en-GB" dirty="0">
                <a:latin typeface="Calibri"/>
                <a:cs typeface="Calibri"/>
              </a:rPr>
              <a:t>Bullying survey</a:t>
            </a:r>
          </a:p>
        </p:txBody>
      </p:sp>
      <p:sp>
        <p:nvSpPr>
          <p:cNvPr id="18" name="textruta 17">
            <a:extLst>
              <a:ext uri="{FF2B5EF4-FFF2-40B4-BE49-F238E27FC236}">
                <a16:creationId xmlns:a16="http://schemas.microsoft.com/office/drawing/2014/main" id="{60A0EA68-9052-DF4F-BA53-504C85525CF0}"/>
              </a:ext>
            </a:extLst>
          </p:cNvPr>
          <p:cNvSpPr txBox="1"/>
          <p:nvPr/>
        </p:nvSpPr>
        <p:spPr>
          <a:xfrm>
            <a:off x="1859764" y="5220710"/>
            <a:ext cx="1049711" cy="369332"/>
          </a:xfrm>
          <a:prstGeom prst="rect">
            <a:avLst/>
          </a:prstGeom>
          <a:noFill/>
        </p:spPr>
        <p:txBody>
          <a:bodyPr wrap="none" rtlCol="0">
            <a:spAutoFit/>
          </a:bodyPr>
          <a:lstStyle/>
          <a:p>
            <a:pPr algn="r"/>
            <a:r>
              <a:rPr lang="en-GB" dirty="0">
                <a:latin typeface="Calibri"/>
                <a:cs typeface="Calibri"/>
              </a:rPr>
              <a:t>Persuade</a:t>
            </a:r>
          </a:p>
        </p:txBody>
      </p:sp>
      <p:sp>
        <p:nvSpPr>
          <p:cNvPr id="19" name="textruta 18">
            <a:extLst>
              <a:ext uri="{FF2B5EF4-FFF2-40B4-BE49-F238E27FC236}">
                <a16:creationId xmlns:a16="http://schemas.microsoft.com/office/drawing/2014/main" id="{085ADE7D-74A0-6944-BA95-F9F0916D53E1}"/>
              </a:ext>
            </a:extLst>
          </p:cNvPr>
          <p:cNvSpPr txBox="1"/>
          <p:nvPr/>
        </p:nvSpPr>
        <p:spPr>
          <a:xfrm>
            <a:off x="1353601" y="5707664"/>
            <a:ext cx="1551451" cy="369332"/>
          </a:xfrm>
          <a:prstGeom prst="rect">
            <a:avLst/>
          </a:prstGeom>
          <a:noFill/>
        </p:spPr>
        <p:txBody>
          <a:bodyPr wrap="none" rtlCol="0">
            <a:spAutoFit/>
          </a:bodyPr>
          <a:lstStyle/>
          <a:p>
            <a:pPr algn="r"/>
            <a:r>
              <a:rPr lang="en-GB" dirty="0">
                <a:latin typeface="Calibri"/>
                <a:cs typeface="Calibri"/>
              </a:rPr>
              <a:t>Teacher award</a:t>
            </a:r>
          </a:p>
        </p:txBody>
      </p:sp>
      <p:pic>
        <p:nvPicPr>
          <p:cNvPr id="20" name="Bildobjekt 19" descr="En bild som visar text, silhuett, natthimmel&#10;&#10;Automatiskt genererad beskrivning">
            <a:extLst>
              <a:ext uri="{FF2B5EF4-FFF2-40B4-BE49-F238E27FC236}">
                <a16:creationId xmlns:a16="http://schemas.microsoft.com/office/drawing/2014/main" id="{AABD527A-3A5B-FB4F-B06E-F8E7B8A3DA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7913" y="4268721"/>
            <a:ext cx="376574" cy="369332"/>
          </a:xfrm>
          <a:prstGeom prst="rect">
            <a:avLst/>
          </a:prstGeom>
        </p:spPr>
      </p:pic>
      <p:pic>
        <p:nvPicPr>
          <p:cNvPr id="21" name="Bildobjekt 20">
            <a:extLst>
              <a:ext uri="{FF2B5EF4-FFF2-40B4-BE49-F238E27FC236}">
                <a16:creationId xmlns:a16="http://schemas.microsoft.com/office/drawing/2014/main" id="{DC1B0AA2-BAC7-894D-A32B-164ED34CB7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3398">
            <a:off x="2871451" y="4756228"/>
            <a:ext cx="441999" cy="355178"/>
          </a:xfrm>
          <a:prstGeom prst="rect">
            <a:avLst/>
          </a:prstGeom>
        </p:spPr>
      </p:pic>
    </p:spTree>
    <p:extLst>
      <p:ext uri="{BB962C8B-B14F-4D97-AF65-F5344CB8AC3E}">
        <p14:creationId xmlns:p14="http://schemas.microsoft.com/office/powerpoint/2010/main" val="181304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F4AAD6A0-A2D1-4CA9-A406-E6E9CB5D67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90069" y="394636"/>
            <a:ext cx="9135330" cy="6234862"/>
          </a:xfrm>
          <a:prstGeom prst="rect">
            <a:avLst/>
          </a:prstGeom>
        </p:spPr>
      </p:pic>
      <p:pic>
        <p:nvPicPr>
          <p:cNvPr id="5" name="Picture 16">
            <a:extLst>
              <a:ext uri="{FF2B5EF4-FFF2-40B4-BE49-F238E27FC236}">
                <a16:creationId xmlns:a16="http://schemas.microsoft.com/office/drawing/2014/main" id="{8C2A275C-F133-4F4F-BB9A-87B2D8971B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5717" y="4980992"/>
            <a:ext cx="1871554" cy="1427372"/>
          </a:xfrm>
          <a:prstGeom prst="rect">
            <a:avLst/>
          </a:prstGeom>
        </p:spPr>
      </p:pic>
      <p:pic>
        <p:nvPicPr>
          <p:cNvPr id="6" name="Picture 6">
            <a:extLst>
              <a:ext uri="{FF2B5EF4-FFF2-40B4-BE49-F238E27FC236}">
                <a16:creationId xmlns:a16="http://schemas.microsoft.com/office/drawing/2014/main" id="{C58EA4CC-7D1C-423A-8F92-0FA1F7F9396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5507" y="633723"/>
            <a:ext cx="2389608" cy="1613153"/>
          </a:xfrm>
          <a:prstGeom prst="rect">
            <a:avLst/>
          </a:prstGeom>
        </p:spPr>
      </p:pic>
      <p:pic>
        <p:nvPicPr>
          <p:cNvPr id="7" name="Picture 4">
            <a:extLst>
              <a:ext uri="{FF2B5EF4-FFF2-40B4-BE49-F238E27FC236}">
                <a16:creationId xmlns:a16="http://schemas.microsoft.com/office/drawing/2014/main" id="{CEE4738A-7FEF-4E7D-9F0E-E436FDB0CBE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2967" y="2383777"/>
            <a:ext cx="2654689" cy="2460314"/>
          </a:xfrm>
          <a:prstGeom prst="rect">
            <a:avLst/>
          </a:prstGeom>
        </p:spPr>
      </p:pic>
      <p:pic>
        <p:nvPicPr>
          <p:cNvPr id="8" name="Picture 35">
            <a:extLst>
              <a:ext uri="{FF2B5EF4-FFF2-40B4-BE49-F238E27FC236}">
                <a16:creationId xmlns:a16="http://schemas.microsoft.com/office/drawing/2014/main" id="{B0B8AE28-6C3D-45D5-930A-0DA1C3CC842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40743" y="633723"/>
            <a:ext cx="1776137" cy="1443706"/>
          </a:xfrm>
          <a:prstGeom prst="rect">
            <a:avLst/>
          </a:prstGeom>
        </p:spPr>
      </p:pic>
      <p:pic>
        <p:nvPicPr>
          <p:cNvPr id="9" name="Picture 14">
            <a:extLst>
              <a:ext uri="{FF2B5EF4-FFF2-40B4-BE49-F238E27FC236}">
                <a16:creationId xmlns:a16="http://schemas.microsoft.com/office/drawing/2014/main" id="{AD0B4C45-6066-4F6F-8456-44ACB20C442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61650" y="1470510"/>
            <a:ext cx="2936763" cy="2521221"/>
          </a:xfrm>
          <a:prstGeom prst="rect">
            <a:avLst/>
          </a:prstGeom>
        </p:spPr>
      </p:pic>
      <p:pic>
        <p:nvPicPr>
          <p:cNvPr id="10" name="Picture 45">
            <a:extLst>
              <a:ext uri="{FF2B5EF4-FFF2-40B4-BE49-F238E27FC236}">
                <a16:creationId xmlns:a16="http://schemas.microsoft.com/office/drawing/2014/main" id="{6335786D-41B1-414D-9E0E-6874B22E1B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466325" y="4524246"/>
            <a:ext cx="1480814" cy="2105253"/>
          </a:xfrm>
          <a:prstGeom prst="rect">
            <a:avLst/>
          </a:prstGeom>
        </p:spPr>
      </p:pic>
      <p:sp>
        <p:nvSpPr>
          <p:cNvPr id="11" name="TextBox 4">
            <a:extLst>
              <a:ext uri="{FF2B5EF4-FFF2-40B4-BE49-F238E27FC236}">
                <a16:creationId xmlns:a16="http://schemas.microsoft.com/office/drawing/2014/main" id="{E7C9A1A0-B789-4BB1-BF7D-1B2D3E0987E0}"/>
              </a:ext>
            </a:extLst>
          </p:cNvPr>
          <p:cNvSpPr txBox="1"/>
          <p:nvPr/>
        </p:nvSpPr>
        <p:spPr>
          <a:xfrm>
            <a:off x="2757528" y="568380"/>
            <a:ext cx="5237943" cy="769441"/>
          </a:xfrm>
          <a:custGeom>
            <a:avLst/>
            <a:gdLst>
              <a:gd name="connsiteX0" fmla="*/ 0 w 5237943"/>
              <a:gd name="connsiteY0" fmla="*/ 0 h 769441"/>
              <a:gd name="connsiteX1" fmla="*/ 759502 w 5237943"/>
              <a:gd name="connsiteY1" fmla="*/ 0 h 769441"/>
              <a:gd name="connsiteX2" fmla="*/ 1519003 w 5237943"/>
              <a:gd name="connsiteY2" fmla="*/ 0 h 769441"/>
              <a:gd name="connsiteX3" fmla="*/ 2016608 w 5237943"/>
              <a:gd name="connsiteY3" fmla="*/ 0 h 769441"/>
              <a:gd name="connsiteX4" fmla="*/ 2776110 w 5237943"/>
              <a:gd name="connsiteY4" fmla="*/ 0 h 769441"/>
              <a:gd name="connsiteX5" fmla="*/ 3326094 w 5237943"/>
              <a:gd name="connsiteY5" fmla="*/ 0 h 769441"/>
              <a:gd name="connsiteX6" fmla="*/ 3876078 w 5237943"/>
              <a:gd name="connsiteY6" fmla="*/ 0 h 769441"/>
              <a:gd name="connsiteX7" fmla="*/ 4530821 w 5237943"/>
              <a:gd name="connsiteY7" fmla="*/ 0 h 769441"/>
              <a:gd name="connsiteX8" fmla="*/ 5237943 w 5237943"/>
              <a:gd name="connsiteY8" fmla="*/ 0 h 769441"/>
              <a:gd name="connsiteX9" fmla="*/ 5237943 w 5237943"/>
              <a:gd name="connsiteY9" fmla="*/ 361637 h 769441"/>
              <a:gd name="connsiteX10" fmla="*/ 5237943 w 5237943"/>
              <a:gd name="connsiteY10" fmla="*/ 769441 h 769441"/>
              <a:gd name="connsiteX11" fmla="*/ 4530821 w 5237943"/>
              <a:gd name="connsiteY11" fmla="*/ 769441 h 769441"/>
              <a:gd name="connsiteX12" fmla="*/ 3876078 w 5237943"/>
              <a:gd name="connsiteY12" fmla="*/ 769441 h 769441"/>
              <a:gd name="connsiteX13" fmla="*/ 3168956 w 5237943"/>
              <a:gd name="connsiteY13" fmla="*/ 769441 h 769441"/>
              <a:gd name="connsiteX14" fmla="*/ 2671351 w 5237943"/>
              <a:gd name="connsiteY14" fmla="*/ 769441 h 769441"/>
              <a:gd name="connsiteX15" fmla="*/ 2016608 w 5237943"/>
              <a:gd name="connsiteY15" fmla="*/ 769441 h 769441"/>
              <a:gd name="connsiteX16" fmla="*/ 1466624 w 5237943"/>
              <a:gd name="connsiteY16" fmla="*/ 769441 h 769441"/>
              <a:gd name="connsiteX17" fmla="*/ 759502 w 5237943"/>
              <a:gd name="connsiteY17" fmla="*/ 769441 h 769441"/>
              <a:gd name="connsiteX18" fmla="*/ 0 w 5237943"/>
              <a:gd name="connsiteY18" fmla="*/ 769441 h 769441"/>
              <a:gd name="connsiteX19" fmla="*/ 0 w 5237943"/>
              <a:gd name="connsiteY19" fmla="*/ 377026 h 769441"/>
              <a:gd name="connsiteX20" fmla="*/ 0 w 5237943"/>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37943" h="769441" extrusionOk="0">
                <a:moveTo>
                  <a:pt x="0" y="0"/>
                </a:moveTo>
                <a:cubicBezTo>
                  <a:pt x="291851" y="11870"/>
                  <a:pt x="416994" y="32689"/>
                  <a:pt x="759502" y="0"/>
                </a:cubicBezTo>
                <a:cubicBezTo>
                  <a:pt x="1102010" y="-32689"/>
                  <a:pt x="1140798" y="1844"/>
                  <a:pt x="1519003" y="0"/>
                </a:cubicBezTo>
                <a:cubicBezTo>
                  <a:pt x="1897208" y="-1844"/>
                  <a:pt x="1794134" y="-23143"/>
                  <a:pt x="2016608" y="0"/>
                </a:cubicBezTo>
                <a:cubicBezTo>
                  <a:pt x="2239082" y="23143"/>
                  <a:pt x="2552696" y="18557"/>
                  <a:pt x="2776110" y="0"/>
                </a:cubicBezTo>
                <a:cubicBezTo>
                  <a:pt x="2999524" y="-18557"/>
                  <a:pt x="3210936" y="25406"/>
                  <a:pt x="3326094" y="0"/>
                </a:cubicBezTo>
                <a:cubicBezTo>
                  <a:pt x="3441252" y="-25406"/>
                  <a:pt x="3657977" y="-11974"/>
                  <a:pt x="3876078" y="0"/>
                </a:cubicBezTo>
                <a:cubicBezTo>
                  <a:pt x="4094179" y="11974"/>
                  <a:pt x="4306585" y="26739"/>
                  <a:pt x="4530821" y="0"/>
                </a:cubicBezTo>
                <a:cubicBezTo>
                  <a:pt x="4755057" y="-26739"/>
                  <a:pt x="5028551" y="-30335"/>
                  <a:pt x="5237943" y="0"/>
                </a:cubicBezTo>
                <a:cubicBezTo>
                  <a:pt x="5223199" y="146064"/>
                  <a:pt x="5252014" y="240934"/>
                  <a:pt x="5237943" y="361637"/>
                </a:cubicBezTo>
                <a:cubicBezTo>
                  <a:pt x="5223872" y="482340"/>
                  <a:pt x="5249426" y="656525"/>
                  <a:pt x="5237943" y="769441"/>
                </a:cubicBezTo>
                <a:cubicBezTo>
                  <a:pt x="4927716" y="760331"/>
                  <a:pt x="4729693" y="755313"/>
                  <a:pt x="4530821" y="769441"/>
                </a:cubicBezTo>
                <a:cubicBezTo>
                  <a:pt x="4331949" y="783569"/>
                  <a:pt x="4094326" y="777406"/>
                  <a:pt x="3876078" y="769441"/>
                </a:cubicBezTo>
                <a:cubicBezTo>
                  <a:pt x="3657830" y="761476"/>
                  <a:pt x="3471559" y="735075"/>
                  <a:pt x="3168956" y="769441"/>
                </a:cubicBezTo>
                <a:cubicBezTo>
                  <a:pt x="2866353" y="803807"/>
                  <a:pt x="2905172" y="762805"/>
                  <a:pt x="2671351" y="769441"/>
                </a:cubicBezTo>
                <a:cubicBezTo>
                  <a:pt x="2437530" y="776077"/>
                  <a:pt x="2162759" y="745209"/>
                  <a:pt x="2016608" y="769441"/>
                </a:cubicBezTo>
                <a:cubicBezTo>
                  <a:pt x="1870457" y="793673"/>
                  <a:pt x="1587703" y="768906"/>
                  <a:pt x="1466624" y="769441"/>
                </a:cubicBezTo>
                <a:cubicBezTo>
                  <a:pt x="1345545" y="769976"/>
                  <a:pt x="920191" y="768921"/>
                  <a:pt x="759502" y="769441"/>
                </a:cubicBezTo>
                <a:cubicBezTo>
                  <a:pt x="598813" y="769961"/>
                  <a:pt x="281695" y="738146"/>
                  <a:pt x="0" y="769441"/>
                </a:cubicBezTo>
                <a:cubicBezTo>
                  <a:pt x="2274" y="606702"/>
                  <a:pt x="-447" y="516700"/>
                  <a:pt x="0" y="377026"/>
                </a:cubicBezTo>
                <a:cubicBezTo>
                  <a:pt x="447" y="237353"/>
                  <a:pt x="10827" y="113346"/>
                  <a:pt x="0" y="0"/>
                </a:cubicBezTo>
                <a:close/>
              </a:path>
            </a:pathLst>
          </a:custGeom>
          <a:noFill/>
          <a:ln>
            <a:noFill/>
            <a:extLst>
              <a:ext uri="{C807C97D-BFC1-408E-A445-0C87EB9F89A2}">
                <ask:lineSketchStyleProps xmlns:ask="http://schemas.microsoft.com/office/drawing/2018/sketchyshapes" sd="1725446443">
                  <a:prstGeom prst="rect">
                    <a:avLst/>
                  </a:prstGeom>
                  <ask:type>
                    <ask:lineSketchFreehand/>
                  </ask:type>
                </ask:lineSketchStyleProps>
              </a:ext>
            </a:extLst>
          </a:ln>
        </p:spPr>
        <p:txBody>
          <a:bodyPr wrap="square" rtlCol="0">
            <a:spAutoFit/>
          </a:bodyPr>
          <a:lstStyle/>
          <a:p>
            <a:pPr algn="ctr"/>
            <a:r>
              <a:rPr lang="en-GB" sz="4400" b="1" dirty="0"/>
              <a:t>Our change journey</a:t>
            </a:r>
          </a:p>
        </p:txBody>
      </p:sp>
      <p:sp>
        <p:nvSpPr>
          <p:cNvPr id="12" name="textruta 11">
            <a:extLst>
              <a:ext uri="{FF2B5EF4-FFF2-40B4-BE49-F238E27FC236}">
                <a16:creationId xmlns:a16="http://schemas.microsoft.com/office/drawing/2014/main" id="{7F156579-3274-4727-A789-F6B4D8C8D68B}"/>
              </a:ext>
            </a:extLst>
          </p:cNvPr>
          <p:cNvSpPr txBox="1"/>
          <p:nvPr/>
        </p:nvSpPr>
        <p:spPr>
          <a:xfrm>
            <a:off x="917343" y="4548960"/>
            <a:ext cx="1176669" cy="430887"/>
          </a:xfrm>
          <a:prstGeom prst="rect">
            <a:avLst/>
          </a:prstGeom>
          <a:noFill/>
        </p:spPr>
        <p:txBody>
          <a:bodyPr wrap="none" rtlCol="0">
            <a:spAutoFit/>
          </a:bodyPr>
          <a:lstStyle/>
          <a:p>
            <a:r>
              <a:rPr lang="en-GB" sz="2200" b="1" dirty="0"/>
              <a:t>Problem</a:t>
            </a:r>
          </a:p>
        </p:txBody>
      </p:sp>
      <p:sp>
        <p:nvSpPr>
          <p:cNvPr id="13" name="textruta 12">
            <a:extLst>
              <a:ext uri="{FF2B5EF4-FFF2-40B4-BE49-F238E27FC236}">
                <a16:creationId xmlns:a16="http://schemas.microsoft.com/office/drawing/2014/main" id="{7478BC2B-B27F-456E-919F-FA49B5C17BF0}"/>
              </a:ext>
            </a:extLst>
          </p:cNvPr>
          <p:cNvSpPr txBox="1"/>
          <p:nvPr/>
        </p:nvSpPr>
        <p:spPr>
          <a:xfrm>
            <a:off x="10118588" y="2383777"/>
            <a:ext cx="724878" cy="430887"/>
          </a:xfrm>
          <a:prstGeom prst="rect">
            <a:avLst/>
          </a:prstGeom>
          <a:noFill/>
        </p:spPr>
        <p:txBody>
          <a:bodyPr wrap="none" rtlCol="0">
            <a:spAutoFit/>
          </a:bodyPr>
          <a:lstStyle/>
          <a:p>
            <a:r>
              <a:rPr lang="en-GB" sz="2200" b="1" dirty="0"/>
              <a:t>Goal</a:t>
            </a:r>
          </a:p>
        </p:txBody>
      </p:sp>
      <p:sp>
        <p:nvSpPr>
          <p:cNvPr id="14" name="textruta 13">
            <a:extLst>
              <a:ext uri="{FF2B5EF4-FFF2-40B4-BE49-F238E27FC236}">
                <a16:creationId xmlns:a16="http://schemas.microsoft.com/office/drawing/2014/main" id="{28591C03-7EAF-45C2-B26E-CD81CCFE2CE7}"/>
              </a:ext>
            </a:extLst>
          </p:cNvPr>
          <p:cNvSpPr txBox="1"/>
          <p:nvPr/>
        </p:nvSpPr>
        <p:spPr>
          <a:xfrm>
            <a:off x="10911040" y="4550105"/>
            <a:ext cx="768993" cy="430887"/>
          </a:xfrm>
          <a:prstGeom prst="rect">
            <a:avLst/>
          </a:prstGeom>
          <a:noFill/>
        </p:spPr>
        <p:txBody>
          <a:bodyPr wrap="none" rtlCol="0">
            <a:spAutoFit/>
          </a:bodyPr>
          <a:lstStyle/>
          <a:p>
            <a:r>
              <a:rPr lang="en-GB" sz="2200" b="1" dirty="0"/>
              <a:t>Risks</a:t>
            </a:r>
          </a:p>
        </p:txBody>
      </p:sp>
      <p:sp>
        <p:nvSpPr>
          <p:cNvPr id="15" name="textruta 14">
            <a:extLst>
              <a:ext uri="{FF2B5EF4-FFF2-40B4-BE49-F238E27FC236}">
                <a16:creationId xmlns:a16="http://schemas.microsoft.com/office/drawing/2014/main" id="{82D67C5E-B36F-4B77-883C-66E824E40A88}"/>
              </a:ext>
            </a:extLst>
          </p:cNvPr>
          <p:cNvSpPr txBox="1"/>
          <p:nvPr/>
        </p:nvSpPr>
        <p:spPr>
          <a:xfrm>
            <a:off x="3598978" y="4338149"/>
            <a:ext cx="958404" cy="430887"/>
          </a:xfrm>
          <a:prstGeom prst="rect">
            <a:avLst/>
          </a:prstGeom>
          <a:noFill/>
        </p:spPr>
        <p:txBody>
          <a:bodyPr wrap="none" rtlCol="0">
            <a:spAutoFit/>
          </a:bodyPr>
          <a:lstStyle/>
          <a:p>
            <a:r>
              <a:rPr lang="en-GB" sz="2200" b="1" dirty="0"/>
              <a:t>Tactics</a:t>
            </a:r>
          </a:p>
        </p:txBody>
      </p:sp>
      <p:sp>
        <p:nvSpPr>
          <p:cNvPr id="16" name="textruta 15">
            <a:extLst>
              <a:ext uri="{FF2B5EF4-FFF2-40B4-BE49-F238E27FC236}">
                <a16:creationId xmlns:a16="http://schemas.microsoft.com/office/drawing/2014/main" id="{F98ACBCC-476F-4F07-9B28-A2041ED26E11}"/>
              </a:ext>
            </a:extLst>
          </p:cNvPr>
          <p:cNvSpPr txBox="1"/>
          <p:nvPr/>
        </p:nvSpPr>
        <p:spPr>
          <a:xfrm>
            <a:off x="5549405" y="4338148"/>
            <a:ext cx="816249" cy="430887"/>
          </a:xfrm>
          <a:prstGeom prst="rect">
            <a:avLst/>
          </a:prstGeom>
          <a:noFill/>
        </p:spPr>
        <p:txBody>
          <a:bodyPr wrap="none" rtlCol="0">
            <a:spAutoFit/>
          </a:bodyPr>
          <a:lstStyle/>
          <a:p>
            <a:r>
              <a:rPr lang="en-GB" sz="2200" b="1" dirty="0"/>
              <a:t>Steps</a:t>
            </a:r>
          </a:p>
        </p:txBody>
      </p:sp>
      <p:sp>
        <p:nvSpPr>
          <p:cNvPr id="17" name="textruta 16">
            <a:extLst>
              <a:ext uri="{FF2B5EF4-FFF2-40B4-BE49-F238E27FC236}">
                <a16:creationId xmlns:a16="http://schemas.microsoft.com/office/drawing/2014/main" id="{4FA86196-4995-4B6B-87EF-8CB0542D125A}"/>
              </a:ext>
            </a:extLst>
          </p:cNvPr>
          <p:cNvSpPr txBox="1"/>
          <p:nvPr/>
        </p:nvSpPr>
        <p:spPr>
          <a:xfrm>
            <a:off x="2738512" y="2977818"/>
            <a:ext cx="1210781" cy="430887"/>
          </a:xfrm>
          <a:prstGeom prst="rect">
            <a:avLst/>
          </a:prstGeom>
          <a:noFill/>
        </p:spPr>
        <p:txBody>
          <a:bodyPr wrap="none" rtlCol="0">
            <a:spAutoFit/>
          </a:bodyPr>
          <a:lstStyle/>
          <a:p>
            <a:r>
              <a:rPr lang="en-GB" sz="2200" b="1" dirty="0"/>
              <a:t>Message</a:t>
            </a:r>
          </a:p>
        </p:txBody>
      </p:sp>
      <p:sp>
        <p:nvSpPr>
          <p:cNvPr id="18" name="textruta 17">
            <a:extLst>
              <a:ext uri="{FF2B5EF4-FFF2-40B4-BE49-F238E27FC236}">
                <a16:creationId xmlns:a16="http://schemas.microsoft.com/office/drawing/2014/main" id="{62286048-881D-4622-B95A-9D08A93F589D}"/>
              </a:ext>
            </a:extLst>
          </p:cNvPr>
          <p:cNvSpPr txBox="1"/>
          <p:nvPr/>
        </p:nvSpPr>
        <p:spPr>
          <a:xfrm>
            <a:off x="803547" y="1440299"/>
            <a:ext cx="1734257" cy="430887"/>
          </a:xfrm>
          <a:prstGeom prst="rect">
            <a:avLst/>
          </a:prstGeom>
          <a:noFill/>
        </p:spPr>
        <p:txBody>
          <a:bodyPr wrap="none" rtlCol="0">
            <a:spAutoFit/>
          </a:bodyPr>
          <a:lstStyle/>
          <a:p>
            <a:r>
              <a:rPr lang="en-GB" sz="2200" b="1" dirty="0"/>
              <a:t>Who are we?</a:t>
            </a:r>
          </a:p>
        </p:txBody>
      </p:sp>
      <p:sp>
        <p:nvSpPr>
          <p:cNvPr id="19" name="textruta 18">
            <a:extLst>
              <a:ext uri="{FF2B5EF4-FFF2-40B4-BE49-F238E27FC236}">
                <a16:creationId xmlns:a16="http://schemas.microsoft.com/office/drawing/2014/main" id="{5A431B2F-6638-46A3-BB33-00AE970D1B98}"/>
              </a:ext>
            </a:extLst>
          </p:cNvPr>
          <p:cNvSpPr txBox="1"/>
          <p:nvPr/>
        </p:nvSpPr>
        <p:spPr>
          <a:xfrm>
            <a:off x="10843466" y="1742172"/>
            <a:ext cx="1217000" cy="353943"/>
          </a:xfrm>
          <a:prstGeom prst="rect">
            <a:avLst/>
          </a:prstGeom>
          <a:noFill/>
        </p:spPr>
        <p:txBody>
          <a:bodyPr wrap="none" rtlCol="0">
            <a:spAutoFit/>
          </a:bodyPr>
          <a:lstStyle/>
          <a:p>
            <a:r>
              <a:rPr lang="en-GB" sz="1700" b="1" dirty="0"/>
              <a:t>Time frame</a:t>
            </a:r>
          </a:p>
        </p:txBody>
      </p:sp>
    </p:spTree>
    <p:extLst>
      <p:ext uri="{BB962C8B-B14F-4D97-AF65-F5344CB8AC3E}">
        <p14:creationId xmlns:p14="http://schemas.microsoft.com/office/powerpoint/2010/main" val="3620090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843DAAF-5995-EA4A-B387-C311B64507C2}"/>
              </a:ext>
            </a:extLst>
          </p:cNvPr>
          <p:cNvSpPr/>
          <p:nvPr/>
        </p:nvSpPr>
        <p:spPr>
          <a:xfrm>
            <a:off x="1157415" y="887593"/>
            <a:ext cx="9870678" cy="1446550"/>
          </a:xfrm>
          <a:prstGeom prst="rect">
            <a:avLst/>
          </a:prstGeom>
        </p:spPr>
        <p:txBody>
          <a:bodyPr wrap="square">
            <a:spAutoFit/>
          </a:bodyPr>
          <a:lstStyle/>
          <a:p>
            <a:r>
              <a:rPr lang="en-GB" sz="4400" b="1" dirty="0">
                <a:latin typeface="Calibri" panose="020F0502020204030204" pitchFamily="34" charset="0"/>
              </a:rPr>
              <a:t>10 steps for the journey</a:t>
            </a:r>
          </a:p>
          <a:p>
            <a:endParaRPr lang="sv-SE" sz="4400" b="1" dirty="0">
              <a:latin typeface="Calibri" panose="020F0502020204030204" pitchFamily="34" charset="0"/>
            </a:endParaRPr>
          </a:p>
        </p:txBody>
      </p:sp>
      <p:sp>
        <p:nvSpPr>
          <p:cNvPr id="2" name="Rektangel 1">
            <a:extLst>
              <a:ext uri="{FF2B5EF4-FFF2-40B4-BE49-F238E27FC236}">
                <a16:creationId xmlns:a16="http://schemas.microsoft.com/office/drawing/2014/main" id="{EDA9347D-5F30-B94F-BCD4-3E059F06E4B3}"/>
              </a:ext>
            </a:extLst>
          </p:cNvPr>
          <p:cNvSpPr/>
          <p:nvPr/>
        </p:nvSpPr>
        <p:spPr>
          <a:xfrm>
            <a:off x="6673806" y="2257199"/>
            <a:ext cx="6096000" cy="2862322"/>
          </a:xfrm>
          <a:prstGeom prst="rect">
            <a:avLst/>
          </a:prstGeom>
        </p:spPr>
        <p:txBody>
          <a:bodyPr>
            <a:spAutoFit/>
          </a:bodyPr>
          <a:lstStyle/>
          <a:p>
            <a:pPr lvl="0"/>
            <a:r>
              <a:rPr lang="en-GB" sz="3600" dirty="0">
                <a:latin typeface="Calibri" panose="020F0502020204030204" pitchFamily="34" charset="0"/>
              </a:rPr>
              <a:t>6.    People involved </a:t>
            </a:r>
            <a:endParaRPr lang="sv-SE" sz="3600" dirty="0">
              <a:latin typeface="Calibri" panose="020F0502020204030204" pitchFamily="34" charset="0"/>
            </a:endParaRPr>
          </a:p>
          <a:p>
            <a:pPr lvl="0"/>
            <a:r>
              <a:rPr lang="en-GB" sz="3600" dirty="0">
                <a:latin typeface="Calibri" panose="020F0502020204030204" pitchFamily="34" charset="0"/>
              </a:rPr>
              <a:t>7.    Tactics and activities </a:t>
            </a:r>
            <a:endParaRPr lang="sv-SE" sz="3600" dirty="0">
              <a:latin typeface="Calibri" panose="020F0502020204030204" pitchFamily="34" charset="0"/>
            </a:endParaRPr>
          </a:p>
          <a:p>
            <a:pPr lvl="0"/>
            <a:r>
              <a:rPr lang="en-GB" sz="3600" dirty="0">
                <a:latin typeface="Calibri" panose="020F0502020204030204" pitchFamily="34" charset="0"/>
              </a:rPr>
              <a:t>8.    Message </a:t>
            </a:r>
            <a:endParaRPr lang="sv-SE" sz="3600" dirty="0">
              <a:latin typeface="Calibri" panose="020F0502020204030204" pitchFamily="34" charset="0"/>
            </a:endParaRPr>
          </a:p>
          <a:p>
            <a:pPr lvl="0"/>
            <a:r>
              <a:rPr lang="en-GB" sz="3600" dirty="0">
                <a:latin typeface="Calibri" panose="020F0502020204030204" pitchFamily="34" charset="0"/>
              </a:rPr>
              <a:t>9.    Steps </a:t>
            </a:r>
            <a:endParaRPr lang="sv-SE" sz="3600" dirty="0">
              <a:latin typeface="Calibri" panose="020F0502020204030204" pitchFamily="34" charset="0"/>
            </a:endParaRPr>
          </a:p>
          <a:p>
            <a:pPr lvl="0"/>
            <a:r>
              <a:rPr lang="en-GB" sz="3600" dirty="0">
                <a:latin typeface="Calibri" panose="020F0502020204030204" pitchFamily="34" charset="0"/>
              </a:rPr>
              <a:t>10.  Risks</a:t>
            </a:r>
            <a:endParaRPr lang="sv-SE" sz="3600" dirty="0">
              <a:latin typeface="Calibri" panose="020F0502020204030204" pitchFamily="34" charset="0"/>
            </a:endParaRPr>
          </a:p>
        </p:txBody>
      </p:sp>
      <p:sp>
        <p:nvSpPr>
          <p:cNvPr id="4" name="Rektangel 3">
            <a:extLst>
              <a:ext uri="{FF2B5EF4-FFF2-40B4-BE49-F238E27FC236}">
                <a16:creationId xmlns:a16="http://schemas.microsoft.com/office/drawing/2014/main" id="{B216AA1B-F8E2-9049-A48A-74BF9C8DE041}"/>
              </a:ext>
            </a:extLst>
          </p:cNvPr>
          <p:cNvSpPr/>
          <p:nvPr/>
        </p:nvSpPr>
        <p:spPr>
          <a:xfrm>
            <a:off x="1172332" y="2266824"/>
            <a:ext cx="5131904" cy="3970318"/>
          </a:xfrm>
          <a:prstGeom prst="rect">
            <a:avLst/>
          </a:prstGeom>
        </p:spPr>
        <p:txBody>
          <a:bodyPr wrap="square">
            <a:spAutoFit/>
          </a:bodyPr>
          <a:lstStyle/>
          <a:p>
            <a:pPr marL="742950" lvl="0" indent="-742950">
              <a:buFont typeface="+mj-lt"/>
              <a:buAutoNum type="arabicPeriod"/>
            </a:pPr>
            <a:r>
              <a:rPr lang="en-GB" sz="3600" dirty="0">
                <a:latin typeface="Calibri" panose="020F0502020204030204" pitchFamily="34" charset="0"/>
              </a:rPr>
              <a:t>Changemakers  </a:t>
            </a:r>
            <a:endParaRPr lang="sv-SE" sz="3600" dirty="0">
              <a:latin typeface="Calibri" panose="020F0502020204030204" pitchFamily="34" charset="0"/>
            </a:endParaRPr>
          </a:p>
          <a:p>
            <a:pPr marL="742950" lvl="0" indent="-742950">
              <a:buFont typeface="+mj-lt"/>
              <a:buAutoNum type="arabicPeriod"/>
            </a:pPr>
            <a:r>
              <a:rPr lang="en-GB" sz="3600" dirty="0">
                <a:latin typeface="Calibri" panose="020F0502020204030204" pitchFamily="34" charset="0"/>
              </a:rPr>
              <a:t>Main problem   </a:t>
            </a:r>
            <a:endParaRPr lang="sv-SE" sz="3600" dirty="0">
              <a:latin typeface="Calibri" panose="020F0502020204030204" pitchFamily="34" charset="0"/>
            </a:endParaRPr>
          </a:p>
          <a:p>
            <a:pPr marL="742950" lvl="0" indent="-742950">
              <a:buFont typeface="+mj-lt"/>
              <a:buAutoNum type="arabicPeriod"/>
            </a:pPr>
            <a:r>
              <a:rPr lang="en-GB" sz="3600" dirty="0">
                <a:latin typeface="Calibri" panose="020F0502020204030204" pitchFamily="34" charset="0"/>
              </a:rPr>
              <a:t>Problematic attitudes, </a:t>
            </a:r>
            <a:br>
              <a:rPr lang="en-GB" sz="3600" dirty="0">
                <a:latin typeface="Calibri" panose="020F0502020204030204" pitchFamily="34" charset="0"/>
              </a:rPr>
            </a:br>
            <a:r>
              <a:rPr lang="en-GB" sz="3600" dirty="0">
                <a:latin typeface="Calibri" panose="020F0502020204030204" pitchFamily="34" charset="0"/>
              </a:rPr>
              <a:t>behaviours and rules </a:t>
            </a:r>
            <a:endParaRPr lang="sv-SE" sz="3600" dirty="0">
              <a:latin typeface="Calibri" panose="020F0502020204030204" pitchFamily="34" charset="0"/>
            </a:endParaRPr>
          </a:p>
          <a:p>
            <a:pPr marL="742950" lvl="0" indent="-742950">
              <a:buFont typeface="+mj-lt"/>
              <a:buAutoNum type="arabicPeriod"/>
            </a:pPr>
            <a:r>
              <a:rPr lang="en-GB" sz="3600" dirty="0">
                <a:latin typeface="Calibri" panose="020F0502020204030204" pitchFamily="34" charset="0"/>
              </a:rPr>
              <a:t>Goal </a:t>
            </a:r>
            <a:endParaRPr lang="sv-SE" sz="3600" dirty="0">
              <a:latin typeface="Calibri" panose="020F0502020204030204" pitchFamily="34" charset="0"/>
            </a:endParaRPr>
          </a:p>
          <a:p>
            <a:pPr marL="742950" lvl="0" indent="-742950">
              <a:buFont typeface="+mj-lt"/>
              <a:buAutoNum type="arabicPeriod"/>
            </a:pPr>
            <a:r>
              <a:rPr lang="en-GB" sz="3600" dirty="0">
                <a:latin typeface="Calibri" panose="020F0502020204030204" pitchFamily="34" charset="0"/>
              </a:rPr>
              <a:t>Desired attitudes, </a:t>
            </a:r>
            <a:br>
              <a:rPr lang="en-GB" sz="3600" dirty="0">
                <a:latin typeface="Calibri" panose="020F0502020204030204" pitchFamily="34" charset="0"/>
              </a:rPr>
            </a:br>
            <a:r>
              <a:rPr lang="en-GB" sz="3600" dirty="0">
                <a:latin typeface="Calibri" panose="020F0502020204030204" pitchFamily="34" charset="0"/>
              </a:rPr>
              <a:t>behaviour and rules </a:t>
            </a:r>
            <a:endParaRPr lang="sv-SE" sz="3600" dirty="0">
              <a:latin typeface="Calibri" panose="020F0502020204030204" pitchFamily="34" charset="0"/>
            </a:endParaRPr>
          </a:p>
        </p:txBody>
      </p:sp>
    </p:spTree>
    <p:extLst>
      <p:ext uri="{BB962C8B-B14F-4D97-AF65-F5344CB8AC3E}">
        <p14:creationId xmlns:p14="http://schemas.microsoft.com/office/powerpoint/2010/main" val="23076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9AE47591-DC97-C243-A05F-3C1C0C635106}"/>
              </a:ext>
            </a:extLst>
          </p:cNvPr>
          <p:cNvSpPr txBox="1"/>
          <p:nvPr/>
        </p:nvSpPr>
        <p:spPr>
          <a:xfrm>
            <a:off x="216976" y="800556"/>
            <a:ext cx="12192000" cy="3139321"/>
          </a:xfrm>
          <a:prstGeom prst="rect">
            <a:avLst/>
          </a:prstGeom>
          <a:noFill/>
        </p:spPr>
        <p:txBody>
          <a:bodyPr wrap="square" rtlCol="0">
            <a:spAutoFit/>
          </a:bodyPr>
          <a:lstStyle/>
          <a:p>
            <a:pPr algn="ctr">
              <a:lnSpc>
                <a:spcPct val="150000"/>
              </a:lnSpc>
            </a:pPr>
            <a:endParaRPr lang="sv-SE" sz="3600" spc="600" dirty="0">
              <a:solidFill>
                <a:schemeClr val="bg1"/>
              </a:solidFill>
              <a:latin typeface="Calibri" panose="020F0502020204030204" pitchFamily="34" charset="0"/>
            </a:endParaRPr>
          </a:p>
          <a:p>
            <a:pPr algn="ctr"/>
            <a:r>
              <a:rPr lang="en-GB" sz="4400" b="1" dirty="0">
                <a:solidFill>
                  <a:schemeClr val="bg1"/>
                </a:solidFill>
                <a:latin typeface="Calibri" panose="020F0502020204030204" pitchFamily="34" charset="0"/>
              </a:rPr>
              <a:t>Well done and welcome back!</a:t>
            </a:r>
          </a:p>
          <a:p>
            <a:pPr algn="ctr"/>
            <a:endParaRPr lang="en-GB" sz="2800" dirty="0">
              <a:solidFill>
                <a:schemeClr val="bg1"/>
              </a:solidFill>
              <a:latin typeface="Calibri" panose="020F0502020204030204" pitchFamily="34" charset="0"/>
            </a:endParaRPr>
          </a:p>
          <a:p>
            <a:pPr algn="ctr"/>
            <a:r>
              <a:rPr lang="en-GB" sz="3600" dirty="0">
                <a:solidFill>
                  <a:schemeClr val="bg1"/>
                </a:solidFill>
                <a:latin typeface="Calibri" panose="020F0502020204030204" pitchFamily="34" charset="0"/>
              </a:rPr>
              <a:t>Next session: </a:t>
            </a:r>
            <a:br>
              <a:rPr lang="en-GB" sz="3600" dirty="0">
                <a:solidFill>
                  <a:schemeClr val="bg1"/>
                </a:solidFill>
                <a:latin typeface="Calibri" panose="020F0502020204030204" pitchFamily="34" charset="0"/>
              </a:rPr>
            </a:br>
            <a:r>
              <a:rPr lang="sv-SE" sz="3600" dirty="0" err="1">
                <a:solidFill>
                  <a:schemeClr val="bg1"/>
                </a:solidFill>
                <a:latin typeface="Calibri" panose="020F0502020204030204" pitchFamily="34" charset="0"/>
              </a:rPr>
              <a:t>Our</a:t>
            </a:r>
            <a:r>
              <a:rPr lang="sv-SE" sz="3600" dirty="0">
                <a:solidFill>
                  <a:schemeClr val="bg1"/>
                </a:solidFill>
                <a:latin typeface="Calibri" panose="020F0502020204030204" pitchFamily="34" charset="0"/>
              </a:rPr>
              <a:t> Change </a:t>
            </a:r>
            <a:r>
              <a:rPr lang="sv-SE" sz="3600" dirty="0" err="1">
                <a:solidFill>
                  <a:schemeClr val="bg1"/>
                </a:solidFill>
                <a:latin typeface="Calibri" panose="020F0502020204030204" pitchFamily="34" charset="0"/>
              </a:rPr>
              <a:t>Journey</a:t>
            </a:r>
            <a:r>
              <a:rPr lang="sv-SE" sz="3600" dirty="0">
                <a:solidFill>
                  <a:schemeClr val="bg1"/>
                </a:solidFill>
                <a:latin typeface="Calibri" panose="020F0502020204030204" pitchFamily="34" charset="0"/>
              </a:rPr>
              <a:t> (</a:t>
            </a:r>
            <a:r>
              <a:rPr lang="sv-SE" sz="3600" dirty="0" err="1">
                <a:solidFill>
                  <a:schemeClr val="bg1"/>
                </a:solidFill>
                <a:latin typeface="Calibri" panose="020F0502020204030204" pitchFamily="34" charset="0"/>
              </a:rPr>
              <a:t>continued</a:t>
            </a:r>
            <a:r>
              <a:rPr lang="sv-SE" sz="3600" dirty="0">
                <a:solidFill>
                  <a:schemeClr val="bg1"/>
                </a:solidFill>
                <a:latin typeface="Calibri" panose="020F0502020204030204" pitchFamily="34" charset="0"/>
              </a:rPr>
              <a:t>)</a:t>
            </a:r>
          </a:p>
        </p:txBody>
      </p:sp>
      <p:pic>
        <p:nvPicPr>
          <p:cNvPr id="8" name="Bildobjekt 7">
            <a:extLst>
              <a:ext uri="{FF2B5EF4-FFF2-40B4-BE49-F238E27FC236}">
                <a16:creationId xmlns:a16="http://schemas.microsoft.com/office/drawing/2014/main" id="{9A626504-2761-3B46-BE8C-1F80E761B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481" y="4261653"/>
            <a:ext cx="1777037" cy="1795170"/>
          </a:xfrm>
          <a:prstGeom prst="rect">
            <a:avLst/>
          </a:prstGeom>
        </p:spPr>
      </p:pic>
    </p:spTree>
    <p:extLst>
      <p:ext uri="{BB962C8B-B14F-4D97-AF65-F5344CB8AC3E}">
        <p14:creationId xmlns:p14="http://schemas.microsoft.com/office/powerpoint/2010/main" val="386570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68527" y="1610290"/>
            <a:ext cx="8010208" cy="2000548"/>
          </a:xfrm>
          <a:prstGeom prst="rect">
            <a:avLst/>
          </a:prstGeom>
        </p:spPr>
        <p:txBody>
          <a:bodyPr wrap="square">
            <a:spAutoFit/>
          </a:bodyPr>
          <a:lstStyle/>
          <a:p>
            <a:r>
              <a:rPr lang="en-GB" sz="4400" b="1" dirty="0">
                <a:latin typeface="Calibri" panose="020F0502020204030204" pitchFamily="34" charset="0"/>
              </a:rPr>
              <a:t>What is an action plan </a:t>
            </a:r>
            <a:br>
              <a:rPr lang="en-GB" sz="4400" b="1" dirty="0">
                <a:latin typeface="Calibri" panose="020F0502020204030204" pitchFamily="34" charset="0"/>
              </a:rPr>
            </a:br>
            <a:r>
              <a:rPr lang="en-GB" sz="4400" b="1" dirty="0">
                <a:latin typeface="Calibri" panose="020F0502020204030204" pitchFamily="34" charset="0"/>
              </a:rPr>
              <a:t>and why is it important? </a:t>
            </a:r>
            <a:r>
              <a:rPr lang="sv-SE" sz="4400" b="1" dirty="0">
                <a:latin typeface="Calibri" panose="020F0502020204030204" pitchFamily="34" charset="0"/>
              </a:rPr>
              <a:t>  </a:t>
            </a:r>
            <a:br>
              <a:rPr lang="sv-SE" sz="3600" dirty="0">
                <a:latin typeface="Calibri" panose="020F0502020204030204" pitchFamily="34" charset="0"/>
              </a:rPr>
            </a:br>
            <a:endParaRPr lang="sv-SE" sz="3600" dirty="0">
              <a:latin typeface="Calibri" panose="020F0502020204030204" pitchFamily="34" charset="0"/>
            </a:endParaRPr>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6">
            <a:extLst>
              <a:ext uri="{FF2B5EF4-FFF2-40B4-BE49-F238E27FC236}">
                <a16:creationId xmlns:a16="http://schemas.microsoft.com/office/drawing/2014/main" id="{48595788-6A45-4925-8611-C862922F36BA}"/>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4" name="Picture 10">
            <a:extLst>
              <a:ext uri="{FF2B5EF4-FFF2-40B4-BE49-F238E27FC236}">
                <a16:creationId xmlns:a16="http://schemas.microsoft.com/office/drawing/2014/main" id="{29897BA5-FB62-4C0F-8ED2-A7EEF8685B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60739">
            <a:off x="1937396" y="4193394"/>
            <a:ext cx="1024455" cy="1125949"/>
          </a:xfrm>
          <a:prstGeom prst="rect">
            <a:avLst/>
          </a:prstGeom>
        </p:spPr>
      </p:pic>
    </p:spTree>
    <p:extLst>
      <p:ext uri="{BB962C8B-B14F-4D97-AF65-F5344CB8AC3E}">
        <p14:creationId xmlns:p14="http://schemas.microsoft.com/office/powerpoint/2010/main" val="326745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6">
            <a:extLst>
              <a:ext uri="{FF2B5EF4-FFF2-40B4-BE49-F238E27FC236}">
                <a16:creationId xmlns:a16="http://schemas.microsoft.com/office/drawing/2014/main" id="{23F693DD-0C6C-4085-8ABA-5E63784B3493}"/>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5" name="Picture 10">
            <a:extLst>
              <a:ext uri="{FF2B5EF4-FFF2-40B4-BE49-F238E27FC236}">
                <a16:creationId xmlns:a16="http://schemas.microsoft.com/office/drawing/2014/main" id="{BD339418-CBCC-4E27-A1F3-1738E31CC0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60739">
            <a:off x="1937396" y="4193394"/>
            <a:ext cx="1024455" cy="1125949"/>
          </a:xfrm>
          <a:prstGeom prst="rect">
            <a:avLst/>
          </a:prstGeom>
        </p:spPr>
      </p:pic>
      <p:sp>
        <p:nvSpPr>
          <p:cNvPr id="7" name="Rektangel 6">
            <a:extLst>
              <a:ext uri="{FF2B5EF4-FFF2-40B4-BE49-F238E27FC236}">
                <a16:creationId xmlns:a16="http://schemas.microsoft.com/office/drawing/2014/main" id="{985EA869-30C4-4313-9187-2B546A55DF90}"/>
              </a:ext>
            </a:extLst>
          </p:cNvPr>
          <p:cNvSpPr/>
          <p:nvPr/>
        </p:nvSpPr>
        <p:spPr>
          <a:xfrm>
            <a:off x="1168527" y="1610290"/>
            <a:ext cx="8010208" cy="1323439"/>
          </a:xfrm>
          <a:prstGeom prst="rect">
            <a:avLst/>
          </a:prstGeom>
        </p:spPr>
        <p:txBody>
          <a:bodyPr wrap="square">
            <a:spAutoFit/>
          </a:bodyPr>
          <a:lstStyle/>
          <a:p>
            <a:r>
              <a:rPr lang="en-GB" sz="4400" b="1" dirty="0">
                <a:latin typeface="Calibri" panose="020F0502020204030204" pitchFamily="34" charset="0"/>
              </a:rPr>
              <a:t>Our change journey </a:t>
            </a:r>
            <a:r>
              <a:rPr lang="sv-SE" sz="4400" b="1" dirty="0">
                <a:latin typeface="Calibri" panose="020F0502020204030204" pitchFamily="34" charset="0"/>
              </a:rPr>
              <a:t>  </a:t>
            </a:r>
            <a:br>
              <a:rPr lang="sv-SE" sz="3600" dirty="0">
                <a:latin typeface="Calibri" panose="020F0502020204030204" pitchFamily="34" charset="0"/>
              </a:rPr>
            </a:br>
            <a:endParaRPr lang="sv-SE" sz="3600" dirty="0">
              <a:latin typeface="Calibri" panose="020F0502020204030204" pitchFamily="34" charset="0"/>
            </a:endParaRPr>
          </a:p>
        </p:txBody>
      </p:sp>
    </p:spTree>
    <p:extLst>
      <p:ext uri="{BB962C8B-B14F-4D97-AF65-F5344CB8AC3E}">
        <p14:creationId xmlns:p14="http://schemas.microsoft.com/office/powerpoint/2010/main" val="87241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057785F-A8C4-4DEC-BC9D-43EF591E3707}"/>
              </a:ext>
            </a:extLst>
          </p:cNvPr>
          <p:cNvPicPr>
            <a:picLocks noChangeAspect="1"/>
          </p:cNvPicPr>
          <p:nvPr/>
        </p:nvPicPr>
        <p:blipFill>
          <a:blip r:embed="rId3"/>
          <a:stretch>
            <a:fillRect/>
          </a:stretch>
        </p:blipFill>
        <p:spPr>
          <a:xfrm>
            <a:off x="1263193" y="895657"/>
            <a:ext cx="9159274" cy="4804220"/>
          </a:xfrm>
          <a:prstGeom prst="rect">
            <a:avLst/>
          </a:prstGeom>
        </p:spPr>
      </p:pic>
      <p:sp>
        <p:nvSpPr>
          <p:cNvPr id="5" name="Rektangel 4">
            <a:extLst>
              <a:ext uri="{FF2B5EF4-FFF2-40B4-BE49-F238E27FC236}">
                <a16:creationId xmlns:a16="http://schemas.microsoft.com/office/drawing/2014/main" id="{FFF8C60E-5A3C-44E1-9142-E8F6EAC4FE33}"/>
              </a:ext>
            </a:extLst>
          </p:cNvPr>
          <p:cNvSpPr/>
          <p:nvPr/>
        </p:nvSpPr>
        <p:spPr>
          <a:xfrm>
            <a:off x="1168527" y="1610290"/>
            <a:ext cx="8010208" cy="769441"/>
          </a:xfrm>
          <a:prstGeom prst="rect">
            <a:avLst/>
          </a:prstGeom>
        </p:spPr>
        <p:txBody>
          <a:bodyPr wrap="square">
            <a:spAutoFit/>
          </a:bodyPr>
          <a:lstStyle/>
          <a:p>
            <a:r>
              <a:rPr lang="en-GB" sz="4400" b="1" dirty="0">
                <a:latin typeface="Calibri" panose="020F0502020204030204" pitchFamily="34" charset="0"/>
              </a:rPr>
              <a:t>Who are we? </a:t>
            </a:r>
            <a:endParaRPr lang="sv-SE" sz="3600" dirty="0">
              <a:latin typeface="Calibri" panose="020F0502020204030204" pitchFamily="34" charset="0"/>
            </a:endParaRPr>
          </a:p>
        </p:txBody>
      </p:sp>
      <p:pic>
        <p:nvPicPr>
          <p:cNvPr id="11" name="Bildobjekt 10" descr="En bild som visar text&#10;&#10;Automatiskt genererad beskrivning">
            <a:extLst>
              <a:ext uri="{FF2B5EF4-FFF2-40B4-BE49-F238E27FC236}">
                <a16:creationId xmlns:a16="http://schemas.microsoft.com/office/drawing/2014/main" id="{58294393-1D0B-44FD-AE7E-B69B31346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527" y="2824569"/>
            <a:ext cx="2906299" cy="1967204"/>
          </a:xfrm>
          <a:prstGeom prst="rect">
            <a:avLst/>
          </a:prstGeom>
        </p:spPr>
      </p:pic>
    </p:spTree>
    <p:extLst>
      <p:ext uri="{BB962C8B-B14F-4D97-AF65-F5344CB8AC3E}">
        <p14:creationId xmlns:p14="http://schemas.microsoft.com/office/powerpoint/2010/main" val="104277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6">
            <a:extLst>
              <a:ext uri="{FF2B5EF4-FFF2-40B4-BE49-F238E27FC236}">
                <a16:creationId xmlns:a16="http://schemas.microsoft.com/office/drawing/2014/main" id="{5C16B708-0D52-4E66-8F51-EFF043DC9E9F}"/>
              </a:ext>
            </a:extLst>
          </p:cNvPr>
          <p:cNvPicPr>
            <a:picLocks noChangeAspect="1"/>
          </p:cNvPicPr>
          <p:nvPr/>
        </p:nvPicPr>
        <p:blipFill>
          <a:blip r:embed="rId3"/>
          <a:stretch>
            <a:fillRect/>
          </a:stretch>
        </p:blipFill>
        <p:spPr>
          <a:xfrm>
            <a:off x="1263193" y="895657"/>
            <a:ext cx="9159274" cy="4804220"/>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32F899BD-AC51-43E6-B550-47E5FE57E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527" y="2824569"/>
            <a:ext cx="2906299" cy="1967204"/>
          </a:xfrm>
          <a:prstGeom prst="rect">
            <a:avLst/>
          </a:prstGeom>
        </p:spPr>
      </p:pic>
      <p:sp>
        <p:nvSpPr>
          <p:cNvPr id="6" name="textruta 5">
            <a:extLst>
              <a:ext uri="{FF2B5EF4-FFF2-40B4-BE49-F238E27FC236}">
                <a16:creationId xmlns:a16="http://schemas.microsoft.com/office/drawing/2014/main" id="{3681609B-429F-4D80-94B1-3BAF5E6B0C33}"/>
              </a:ext>
            </a:extLst>
          </p:cNvPr>
          <p:cNvSpPr txBox="1"/>
          <p:nvPr/>
        </p:nvSpPr>
        <p:spPr>
          <a:xfrm>
            <a:off x="1354486" y="3401986"/>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400" dirty="0">
                <a:latin typeface="Calibri"/>
                <a:cs typeface="Calibri"/>
              </a:rPr>
              <a:t>Young </a:t>
            </a:r>
          </a:p>
          <a:p>
            <a:pPr algn="ctr"/>
            <a:r>
              <a:rPr lang="en-GB" sz="2400" dirty="0">
                <a:latin typeface="Calibri"/>
                <a:cs typeface="Calibri"/>
              </a:rPr>
              <a:t>interfaith</a:t>
            </a:r>
            <a:r>
              <a:rPr lang="sv-SE" sz="2400" dirty="0">
                <a:latin typeface="Calibri"/>
                <a:cs typeface="Calibri"/>
              </a:rPr>
              <a:t> </a:t>
            </a:r>
            <a:br>
              <a:rPr lang="sv-SE" sz="2400" dirty="0">
                <a:latin typeface="Calibri"/>
              </a:rPr>
            </a:br>
            <a:r>
              <a:rPr lang="en-GB" sz="2400" dirty="0">
                <a:latin typeface="Calibri"/>
                <a:cs typeface="Calibri"/>
              </a:rPr>
              <a:t>friends</a:t>
            </a:r>
          </a:p>
        </p:txBody>
      </p:sp>
      <p:sp>
        <p:nvSpPr>
          <p:cNvPr id="10" name="Rektangel 9">
            <a:extLst>
              <a:ext uri="{FF2B5EF4-FFF2-40B4-BE49-F238E27FC236}">
                <a16:creationId xmlns:a16="http://schemas.microsoft.com/office/drawing/2014/main" id="{2D10309C-8F39-471B-A07B-25460819447C}"/>
              </a:ext>
            </a:extLst>
          </p:cNvPr>
          <p:cNvSpPr/>
          <p:nvPr/>
        </p:nvSpPr>
        <p:spPr>
          <a:xfrm>
            <a:off x="1168527" y="1610290"/>
            <a:ext cx="8010208" cy="769441"/>
          </a:xfrm>
          <a:prstGeom prst="rect">
            <a:avLst/>
          </a:prstGeom>
        </p:spPr>
        <p:txBody>
          <a:bodyPr wrap="square">
            <a:spAutoFit/>
          </a:bodyPr>
          <a:lstStyle/>
          <a:p>
            <a:r>
              <a:rPr lang="en-GB" sz="4400" b="1" dirty="0">
                <a:latin typeface="Calibri" panose="020F0502020204030204" pitchFamily="34" charset="0"/>
              </a:rPr>
              <a:t>Who are we? </a:t>
            </a:r>
            <a:endParaRPr lang="sv-SE" sz="3600" dirty="0">
              <a:latin typeface="Calibri" panose="020F0502020204030204" pitchFamily="34" charset="0"/>
            </a:endParaRPr>
          </a:p>
        </p:txBody>
      </p:sp>
    </p:spTree>
    <p:extLst>
      <p:ext uri="{BB962C8B-B14F-4D97-AF65-F5344CB8AC3E}">
        <p14:creationId xmlns:p14="http://schemas.microsoft.com/office/powerpoint/2010/main" val="256477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4">
            <a:extLst>
              <a:ext uri="{FF2B5EF4-FFF2-40B4-BE49-F238E27FC236}">
                <a16:creationId xmlns:a16="http://schemas.microsoft.com/office/drawing/2014/main" id="{08993E0A-6A66-4F5A-AFBD-120A1D784117}"/>
              </a:ext>
            </a:extLst>
          </p:cNvPr>
          <p:cNvPicPr>
            <a:picLocks noChangeAspect="1"/>
          </p:cNvPicPr>
          <p:nvPr/>
        </p:nvPicPr>
        <p:blipFill>
          <a:blip r:embed="rId3"/>
          <a:stretch>
            <a:fillRect/>
          </a:stretch>
        </p:blipFill>
        <p:spPr>
          <a:xfrm>
            <a:off x="4114149" y="977640"/>
            <a:ext cx="7173793" cy="4902720"/>
          </a:xfrm>
          <a:prstGeom prst="rect">
            <a:avLst/>
          </a:prstGeom>
        </p:spPr>
      </p:pic>
      <p:pic>
        <p:nvPicPr>
          <p:cNvPr id="12" name="Picture 21">
            <a:extLst>
              <a:ext uri="{FF2B5EF4-FFF2-40B4-BE49-F238E27FC236}">
                <a16:creationId xmlns:a16="http://schemas.microsoft.com/office/drawing/2014/main" id="{6D0F7504-F721-4EF9-83CB-2B19D48E93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
        <p:nvSpPr>
          <p:cNvPr id="5" name="textruta 4">
            <a:extLst>
              <a:ext uri="{FF2B5EF4-FFF2-40B4-BE49-F238E27FC236}">
                <a16:creationId xmlns:a16="http://schemas.microsoft.com/office/drawing/2014/main" id="{B8D57A1B-7594-4EB8-9159-06F5CCDA856A}"/>
              </a:ext>
            </a:extLst>
          </p:cNvPr>
          <p:cNvSpPr txBox="1"/>
          <p:nvPr/>
        </p:nvSpPr>
        <p:spPr>
          <a:xfrm>
            <a:off x="1409391" y="4394833"/>
            <a:ext cx="229377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4400" b="1" dirty="0"/>
              <a:t>Problem</a:t>
            </a:r>
            <a:endParaRPr lang="sv-SE" sz="4400" b="1" dirty="0">
              <a:cs typeface="Calibri"/>
            </a:endParaRPr>
          </a:p>
        </p:txBody>
      </p:sp>
    </p:spTree>
    <p:extLst>
      <p:ext uri="{BB962C8B-B14F-4D97-AF65-F5344CB8AC3E}">
        <p14:creationId xmlns:p14="http://schemas.microsoft.com/office/powerpoint/2010/main" val="216439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4">
            <a:extLst>
              <a:ext uri="{FF2B5EF4-FFF2-40B4-BE49-F238E27FC236}">
                <a16:creationId xmlns:a16="http://schemas.microsoft.com/office/drawing/2014/main" id="{D3EFAA49-3889-47F0-99A3-3069B4C7D897}"/>
              </a:ext>
            </a:extLst>
          </p:cNvPr>
          <p:cNvPicPr>
            <a:picLocks noChangeAspect="1"/>
          </p:cNvPicPr>
          <p:nvPr/>
        </p:nvPicPr>
        <p:blipFill>
          <a:blip r:embed="rId3"/>
          <a:stretch>
            <a:fillRect/>
          </a:stretch>
        </p:blipFill>
        <p:spPr>
          <a:xfrm>
            <a:off x="4114149" y="977640"/>
            <a:ext cx="7173793" cy="4902720"/>
          </a:xfrm>
          <a:prstGeom prst="rect">
            <a:avLst/>
          </a:prstGeom>
        </p:spPr>
      </p:pic>
      <p:sp>
        <p:nvSpPr>
          <p:cNvPr id="7" name="textruta 6">
            <a:extLst>
              <a:ext uri="{FF2B5EF4-FFF2-40B4-BE49-F238E27FC236}">
                <a16:creationId xmlns:a16="http://schemas.microsoft.com/office/drawing/2014/main" id="{8AF3269F-BCFA-48F0-9C6B-2123F39D0B94}"/>
              </a:ext>
            </a:extLst>
          </p:cNvPr>
          <p:cNvSpPr txBox="1"/>
          <p:nvPr/>
        </p:nvSpPr>
        <p:spPr>
          <a:xfrm>
            <a:off x="1582030" y="3781769"/>
            <a:ext cx="18401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800" b="1" dirty="0"/>
              <a:t>Problem</a:t>
            </a:r>
            <a:endParaRPr lang="sv-SE" sz="2800" b="1" dirty="0">
              <a:cs typeface="Calibri"/>
            </a:endParaRPr>
          </a:p>
        </p:txBody>
      </p:sp>
      <p:sp>
        <p:nvSpPr>
          <p:cNvPr id="10" name="textruta 9">
            <a:extLst>
              <a:ext uri="{FF2B5EF4-FFF2-40B4-BE49-F238E27FC236}">
                <a16:creationId xmlns:a16="http://schemas.microsoft.com/office/drawing/2014/main" id="{54B3581B-6BD3-46BF-9CBC-26A3021A9524}"/>
              </a:ext>
            </a:extLst>
          </p:cNvPr>
          <p:cNvSpPr txBox="1"/>
          <p:nvPr/>
        </p:nvSpPr>
        <p:spPr>
          <a:xfrm>
            <a:off x="1293122" y="4221169"/>
            <a:ext cx="24179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alibri"/>
                <a:cs typeface="Calibri"/>
              </a:rPr>
              <a:t>Children don't have friends from other faith communities.</a:t>
            </a:r>
          </a:p>
        </p:txBody>
      </p:sp>
      <p:pic>
        <p:nvPicPr>
          <p:cNvPr id="6" name="Picture 21">
            <a:extLst>
              <a:ext uri="{FF2B5EF4-FFF2-40B4-BE49-F238E27FC236}">
                <a16:creationId xmlns:a16="http://schemas.microsoft.com/office/drawing/2014/main" id="{FE506359-4E05-4C6D-AB2F-7F24CEA57B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31334" y="977640"/>
            <a:ext cx="3249895" cy="3011938"/>
          </a:xfrm>
          <a:prstGeom prst="rect">
            <a:avLst/>
          </a:prstGeom>
        </p:spPr>
      </p:pic>
    </p:spTree>
    <p:extLst>
      <p:ext uri="{BB962C8B-B14F-4D97-AF65-F5344CB8AC3E}">
        <p14:creationId xmlns:p14="http://schemas.microsoft.com/office/powerpoint/2010/main" val="2790582160"/>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3149BED6-D353-314C-B768-42561DA9A2F1}"/>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0B59E091-CD95-6A4D-B2DC-11500E1DB7A2}"/>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46A70D01-9541-5C40-A1FA-E20E794E101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9F1D1274-14B3-1842-A5B1-E2070B055ECD}"/>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x" id="{D825548B-CD44-6544-90C8-B455B9F41619}" vid="{E439A813-A772-5B41-A0CC-EC464892A6B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7" ma:contentTypeDescription="Create a new document." ma:contentTypeScope="" ma:versionID="e12d550224cfe04834fb0efc7ee0ad9e">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c4d89123e3008a408dc4a51f50b050fc"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http://purl.org/dc/elements/1.1/"/>
    <ds:schemaRef ds:uri="27879760-8d42-4139-817b-a85748325e78"/>
    <ds:schemaRef ds:uri="http://purl.org/dc/terms/"/>
    <ds:schemaRef ds:uri="http://schemas.microsoft.com/office/2006/metadata/properties"/>
    <ds:schemaRef ds:uri="007ce96f-f6e4-41e9-bbc1-3453ece26c5d"/>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0C888C9-30B0-4F00-997B-B9A3CB753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79760-8d42-4139-817b-a85748325e78"/>
    <ds:schemaRef ds:uri="007ce96f-f6e4-41e9-bbc1-3453ece26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Anpassad formgivning</Template>
  <TotalTime>1883</TotalTime>
  <Words>2732</Words>
  <Application>Microsoft Office PowerPoint</Application>
  <PresentationFormat>Bredbild</PresentationFormat>
  <Paragraphs>272</Paragraphs>
  <Slides>26</Slides>
  <Notes>26</Notes>
  <HiddenSlides>0</HiddenSlides>
  <MMClips>0</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26</vt:i4>
      </vt:variant>
    </vt:vector>
  </HeadingPairs>
  <TitlesOfParts>
    <vt:vector size="34" baseType="lpstr">
      <vt:lpstr>Arial</vt:lpstr>
      <vt:lpstr>Calibri</vt:lpstr>
      <vt:lpstr>Calibri Light</vt:lpstr>
      <vt:lpstr>FORBTema2</vt:lpstr>
      <vt:lpstr>1_Anpassad formgivning</vt:lpstr>
      <vt:lpstr>4_FORBTema2</vt:lpstr>
      <vt:lpstr>Anpassad formgivning</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8 PowerPoint</dc:title>
  <dc:creator>FORB Learning Platform;Katherine.Cash@smc.global</dc:creator>
  <cp:lastModifiedBy>Erik Stenseke</cp:lastModifiedBy>
  <cp:revision>328</cp:revision>
  <cp:lastPrinted>2021-06-02T17:53:06Z</cp:lastPrinted>
  <dcterms:created xsi:type="dcterms:W3CDTF">2021-06-24T12:01:27Z</dcterms:created>
  <dcterms:modified xsi:type="dcterms:W3CDTF">2022-05-17T09:14:57Z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ies>
</file>